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1"/>
  </p:notesMasterIdLst>
  <p:sldIdLst>
    <p:sldId id="309" r:id="rId2"/>
    <p:sldId id="292" r:id="rId3"/>
    <p:sldId id="353" r:id="rId4"/>
    <p:sldId id="391" r:id="rId5"/>
    <p:sldId id="392" r:id="rId6"/>
    <p:sldId id="393" r:id="rId7"/>
    <p:sldId id="394" r:id="rId8"/>
    <p:sldId id="390" r:id="rId9"/>
    <p:sldId id="604" r:id="rId10"/>
    <p:sldId id="395" r:id="rId11"/>
    <p:sldId id="398" r:id="rId12"/>
    <p:sldId id="396" r:id="rId13"/>
    <p:sldId id="397" r:id="rId14"/>
    <p:sldId id="589" r:id="rId15"/>
    <p:sldId id="414" r:id="rId16"/>
    <p:sldId id="417" r:id="rId17"/>
    <p:sldId id="415" r:id="rId18"/>
    <p:sldId id="418" r:id="rId19"/>
    <p:sldId id="419" r:id="rId20"/>
    <p:sldId id="420" r:id="rId21"/>
    <p:sldId id="421" r:id="rId22"/>
    <p:sldId id="423" r:id="rId23"/>
    <p:sldId id="468" r:id="rId24"/>
    <p:sldId id="467" r:id="rId25"/>
    <p:sldId id="469" r:id="rId26"/>
    <p:sldId id="470" r:id="rId27"/>
    <p:sldId id="471" r:id="rId28"/>
    <p:sldId id="590" r:id="rId29"/>
    <p:sldId id="426" r:id="rId30"/>
    <p:sldId id="427" r:id="rId31"/>
    <p:sldId id="429" r:id="rId32"/>
    <p:sldId id="428" r:id="rId33"/>
    <p:sldId id="430" r:id="rId34"/>
    <p:sldId id="431" r:id="rId35"/>
    <p:sldId id="466" r:id="rId36"/>
    <p:sldId id="464" r:id="rId37"/>
    <p:sldId id="578" r:id="rId38"/>
    <p:sldId id="603" r:id="rId39"/>
    <p:sldId id="601" r:id="rId40"/>
    <p:sldId id="472" r:id="rId41"/>
    <p:sldId id="477" r:id="rId42"/>
    <p:sldId id="476" r:id="rId43"/>
    <p:sldId id="605" r:id="rId44"/>
    <p:sldId id="606" r:id="rId45"/>
    <p:sldId id="575" r:id="rId46"/>
    <p:sldId id="639" r:id="rId47"/>
    <p:sldId id="640" r:id="rId48"/>
    <p:sldId id="641" r:id="rId49"/>
    <p:sldId id="345" r:id="rId50"/>
  </p:sldIdLst>
  <p:sldSz cx="12192000" cy="6858000"/>
  <p:notesSz cx="6858000" cy="9144000"/>
  <p:embeddedFontLst>
    <p:embeddedFont>
      <p:font typeface="Consolas" panose="020B0609020204030204" pitchFamily="49" charset="0"/>
      <p:regular r:id="rId52"/>
      <p:bold r:id="rId53"/>
      <p:italic r:id="rId54"/>
      <p:boldItalic r:id="rId55"/>
    </p:embeddedFont>
    <p:embeddedFont>
      <p:font typeface="Merriweather" panose="00000500000000000000" pitchFamily="2" charset="0"/>
      <p:regular r:id="rId56"/>
      <p:bold r:id="rId57"/>
      <p:italic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italic r:id="rId65"/>
    </p:embeddedFont>
    <p:embeddedFont>
      <p:font typeface="Wingdings 2" panose="05020102010507070707" pitchFamily="18" charset="2"/>
      <p:regular r:id="rId66"/>
    </p:embeddedFont>
    <p:embeddedFont>
      <p:font typeface="Wingdings 3" panose="05040102010807070707" pitchFamily="18" charset="2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bnOqwMgioxK/8OC4u6dZOw==" hashData="k+ABZcY9MrhWF5vel9DKj1r6aVDXugsHcNkL4M7jEnMgIERTShDDa+9Xsw/TtOqH4fDkdgJfjBl8SJezjCq18A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0E4F"/>
    <a:srgbClr val="F54337"/>
    <a:srgbClr val="301B92"/>
    <a:srgbClr val="673BB7"/>
    <a:srgbClr val="607D8B"/>
    <a:srgbClr val="ED524F"/>
    <a:srgbClr val="B71B1C"/>
    <a:srgbClr val="D81A60"/>
    <a:srgbClr val="EA1E63"/>
    <a:srgbClr val="C62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8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mish Vadodariya" userId="d2e325c0593a319e" providerId="LiveId" clId="{3003CA63-0ABC-4FD7-9DA4-30B10A4782BF}"/>
    <pc:docChg chg="undo custSel addSld delSld modSld modMainMaster">
      <pc:chgData name="Naimish Vadodariya" userId="d2e325c0593a319e" providerId="LiveId" clId="{3003CA63-0ABC-4FD7-9DA4-30B10A4782BF}" dt="2024-08-16T03:08:42.058" v="216"/>
      <pc:docMkLst>
        <pc:docMk/>
      </pc:docMkLst>
      <pc:sldChg chg="modSp mod">
        <pc:chgData name="Naimish Vadodariya" userId="d2e325c0593a319e" providerId="LiveId" clId="{3003CA63-0ABC-4FD7-9DA4-30B10A4782BF}" dt="2024-08-15T05:33:01.996" v="24" actId="20577"/>
        <pc:sldMkLst>
          <pc:docMk/>
          <pc:sldMk cId="3701994266" sldId="396"/>
        </pc:sldMkLst>
        <pc:spChg chg="mod">
          <ac:chgData name="Naimish Vadodariya" userId="d2e325c0593a319e" providerId="LiveId" clId="{3003CA63-0ABC-4FD7-9DA4-30B10A4782BF}" dt="2024-08-15T05:33:01.996" v="24" actId="20577"/>
          <ac:spMkLst>
            <pc:docMk/>
            <pc:sldMk cId="3701994266" sldId="396"/>
            <ac:spMk id="4" creationId="{00000000-0000-0000-0000-000000000000}"/>
          </ac:spMkLst>
        </pc:spChg>
        <pc:spChg chg="mod">
          <ac:chgData name="Naimish Vadodariya" userId="d2e325c0593a319e" providerId="LiveId" clId="{3003CA63-0ABC-4FD7-9DA4-30B10A4782BF}" dt="2024-08-15T05:32:55.574" v="21" actId="20577"/>
          <ac:spMkLst>
            <pc:docMk/>
            <pc:sldMk cId="3701994266" sldId="396"/>
            <ac:spMk id="5" creationId="{00000000-0000-0000-0000-000000000000}"/>
          </ac:spMkLst>
        </pc:spChg>
      </pc:sldChg>
      <pc:sldChg chg="modSp mod modAnim">
        <pc:chgData name="Naimish Vadodariya" userId="d2e325c0593a319e" providerId="LiveId" clId="{3003CA63-0ABC-4FD7-9DA4-30B10A4782BF}" dt="2024-08-15T05:35:45.650" v="86" actId="113"/>
        <pc:sldMkLst>
          <pc:docMk/>
          <pc:sldMk cId="4168921267" sldId="397"/>
        </pc:sldMkLst>
        <pc:spChg chg="mod">
          <ac:chgData name="Naimish Vadodariya" userId="d2e325c0593a319e" providerId="LiveId" clId="{3003CA63-0ABC-4FD7-9DA4-30B10A4782BF}" dt="2024-08-15T05:35:45.650" v="86" actId="113"/>
          <ac:spMkLst>
            <pc:docMk/>
            <pc:sldMk cId="4168921267" sldId="397"/>
            <ac:spMk id="2" creationId="{00000000-0000-0000-0000-000000000000}"/>
          </ac:spMkLst>
        </pc:spChg>
        <pc:spChg chg="mod">
          <ac:chgData name="Naimish Vadodariya" userId="d2e325c0593a319e" providerId="LiveId" clId="{3003CA63-0ABC-4FD7-9DA4-30B10A4782BF}" dt="2024-08-15T05:33:08.942" v="26" actId="20577"/>
          <ac:spMkLst>
            <pc:docMk/>
            <pc:sldMk cId="4168921267" sldId="397"/>
            <ac:spMk id="3" creationId="{00000000-0000-0000-0000-000000000000}"/>
          </ac:spMkLst>
        </pc:spChg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1170090377" sldId="399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707133674" sldId="400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114838024" sldId="401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2185298953" sldId="402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233571288" sldId="403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2780154319" sldId="404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2759894128" sldId="405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470327724" sldId="406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763246236" sldId="407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2273202731" sldId="408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4128909973" sldId="409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3957964042" sldId="410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4040010496" sldId="411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1883190207" sldId="412"/>
        </pc:sldMkLst>
      </pc:sldChg>
      <pc:sldChg chg="modSp mod">
        <pc:chgData name="Naimish Vadodariya" userId="d2e325c0593a319e" providerId="LiveId" clId="{3003CA63-0ABC-4FD7-9DA4-30B10A4782BF}" dt="2024-08-15T05:42:25.433" v="145" actId="20577"/>
        <pc:sldMkLst>
          <pc:docMk/>
          <pc:sldMk cId="2949508343" sldId="419"/>
        </pc:sldMkLst>
        <pc:spChg chg="mod">
          <ac:chgData name="Naimish Vadodariya" userId="d2e325c0593a319e" providerId="LiveId" clId="{3003CA63-0ABC-4FD7-9DA4-30B10A4782BF}" dt="2024-08-15T05:42:25.433" v="145" actId="20577"/>
          <ac:spMkLst>
            <pc:docMk/>
            <pc:sldMk cId="2949508343" sldId="419"/>
            <ac:spMk id="5" creationId="{00000000-0000-0000-0000-000000000000}"/>
          </ac:spMkLst>
        </pc:spChg>
      </pc:sldChg>
      <pc:sldChg chg="addSp modSp modAnim">
        <pc:chgData name="Naimish Vadodariya" userId="d2e325c0593a319e" providerId="LiveId" clId="{3003CA63-0ABC-4FD7-9DA4-30B10A4782BF}" dt="2024-08-15T06:06:49.426" v="205" actId="20577"/>
        <pc:sldMkLst>
          <pc:docMk/>
          <pc:sldMk cId="3979857482" sldId="420"/>
        </pc:sldMkLst>
        <pc:spChg chg="mod">
          <ac:chgData name="Naimish Vadodariya" userId="d2e325c0593a319e" providerId="LiveId" clId="{3003CA63-0ABC-4FD7-9DA4-30B10A4782BF}" dt="2024-08-15T06:06:49.426" v="205" actId="20577"/>
          <ac:spMkLst>
            <pc:docMk/>
            <pc:sldMk cId="3979857482" sldId="420"/>
            <ac:spMk id="2" creationId="{00000000-0000-0000-0000-000000000000}"/>
          </ac:spMkLst>
        </pc:spChg>
        <pc:spChg chg="add">
          <ac:chgData name="Naimish Vadodariya" userId="d2e325c0593a319e" providerId="LiveId" clId="{3003CA63-0ABC-4FD7-9DA4-30B10A4782BF}" dt="2024-08-15T06:06:29.456" v="202"/>
          <ac:spMkLst>
            <pc:docMk/>
            <pc:sldMk cId="3979857482" sldId="420"/>
            <ac:spMk id="4" creationId="{39020F5F-75E9-DEEB-2C52-9F168FCF9A6E}"/>
          </ac:spMkLst>
        </pc:spChg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561802472" sldId="459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1302898925" sldId="460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2931621008" sldId="462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506187548" sldId="463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1810706432" sldId="465"/>
        </pc:sldMkLst>
      </pc:sldChg>
      <pc:sldChg chg="del">
        <pc:chgData name="Naimish Vadodariya" userId="d2e325c0593a319e" providerId="LiveId" clId="{3003CA63-0ABC-4FD7-9DA4-30B10A4782BF}" dt="2024-08-16T03:08:33.783" v="215" actId="47"/>
        <pc:sldMkLst>
          <pc:docMk/>
          <pc:sldMk cId="1994568005" sldId="478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2358347364" sldId="495"/>
        </pc:sldMkLst>
      </pc:sldChg>
      <pc:sldChg chg="addSp delSp modSp mod">
        <pc:chgData name="Naimish Vadodariya" userId="d2e325c0593a319e" providerId="LiveId" clId="{3003CA63-0ABC-4FD7-9DA4-30B10A4782BF}" dt="2024-08-15T06:56:51.226" v="214" actId="207"/>
        <pc:sldMkLst>
          <pc:docMk/>
          <pc:sldMk cId="3383867121" sldId="578"/>
        </pc:sldMkLst>
        <pc:spChg chg="mod">
          <ac:chgData name="Naimish Vadodariya" userId="d2e325c0593a319e" providerId="LiveId" clId="{3003CA63-0ABC-4FD7-9DA4-30B10A4782BF}" dt="2024-08-15T06:56:51.226" v="214" actId="207"/>
          <ac:spMkLst>
            <pc:docMk/>
            <pc:sldMk cId="3383867121" sldId="578"/>
            <ac:spMk id="3" creationId="{573E579A-685A-A2C0-3A2A-9DA77DF3B465}"/>
          </ac:spMkLst>
        </pc:spChg>
        <pc:spChg chg="add del mod">
          <ac:chgData name="Naimish Vadodariya" userId="d2e325c0593a319e" providerId="LiveId" clId="{3003CA63-0ABC-4FD7-9DA4-30B10A4782BF}" dt="2024-08-15T06:56:28.654" v="207" actId="22"/>
          <ac:spMkLst>
            <pc:docMk/>
            <pc:sldMk cId="3383867121" sldId="578"/>
            <ac:spMk id="4" creationId="{42BED0AF-DE38-C0EF-9EF3-0D84DC191073}"/>
          </ac:spMkLst>
        </pc:spChg>
        <pc:picChg chg="del">
          <ac:chgData name="Naimish Vadodariya" userId="d2e325c0593a319e" providerId="LiveId" clId="{3003CA63-0ABC-4FD7-9DA4-30B10A4782BF}" dt="2024-08-15T06:55:08.343" v="206" actId="478"/>
          <ac:picMkLst>
            <pc:docMk/>
            <pc:sldMk cId="3383867121" sldId="578"/>
            <ac:picMk id="5" creationId="{FE89C2BF-8E25-772A-8D54-4F34436B0CB3}"/>
          </ac:picMkLst>
        </pc:picChg>
        <pc:picChg chg="add mod ord">
          <ac:chgData name="Naimish Vadodariya" userId="d2e325c0593a319e" providerId="LiveId" clId="{3003CA63-0ABC-4FD7-9DA4-30B10A4782BF}" dt="2024-08-15T06:56:40.933" v="210" actId="1076"/>
          <ac:picMkLst>
            <pc:docMk/>
            <pc:sldMk cId="3383867121" sldId="578"/>
            <ac:picMk id="7" creationId="{6A800502-D334-51A9-85AF-13D0F02EE120}"/>
          </ac:picMkLst>
        </pc:picChg>
      </pc:sldChg>
      <pc:sldChg chg="modSp add mod">
        <pc:chgData name="Naimish Vadodariya" userId="d2e325c0593a319e" providerId="LiveId" clId="{3003CA63-0ABC-4FD7-9DA4-30B10A4782BF}" dt="2024-08-15T05:32:02.823" v="16" actId="20577"/>
        <pc:sldMkLst>
          <pc:docMk/>
          <pc:sldMk cId="1303061541" sldId="588"/>
        </pc:sldMkLst>
        <pc:spChg chg="mod">
          <ac:chgData name="Naimish Vadodariya" userId="d2e325c0593a319e" providerId="LiveId" clId="{3003CA63-0ABC-4FD7-9DA4-30B10A4782BF}" dt="2024-08-15T05:31:58.597" v="13" actId="20577"/>
          <ac:spMkLst>
            <pc:docMk/>
            <pc:sldMk cId="1303061541" sldId="588"/>
            <ac:spMk id="4" creationId="{00000000-0000-0000-0000-000000000000}"/>
          </ac:spMkLst>
        </pc:spChg>
        <pc:spChg chg="mod">
          <ac:chgData name="Naimish Vadodariya" userId="d2e325c0593a319e" providerId="LiveId" clId="{3003CA63-0ABC-4FD7-9DA4-30B10A4782BF}" dt="2024-08-15T05:32:02.823" v="16" actId="20577"/>
          <ac:spMkLst>
            <pc:docMk/>
            <pc:sldMk cId="1303061541" sldId="588"/>
            <ac:spMk id="5" creationId="{00000000-0000-0000-0000-000000000000}"/>
          </ac:spMkLst>
        </pc:spChg>
      </pc:sldChg>
      <pc:sldChg chg="addSp modSp new mod modAnim">
        <pc:chgData name="Naimish Vadodariya" userId="d2e325c0593a319e" providerId="LiveId" clId="{3003CA63-0ABC-4FD7-9DA4-30B10A4782BF}" dt="2024-08-15T05:42:04.064" v="142" actId="20577"/>
        <pc:sldMkLst>
          <pc:docMk/>
          <pc:sldMk cId="2181033805" sldId="589"/>
        </pc:sldMkLst>
        <pc:spChg chg="mod">
          <ac:chgData name="Naimish Vadodariya" userId="d2e325c0593a319e" providerId="LiveId" clId="{3003CA63-0ABC-4FD7-9DA4-30B10A4782BF}" dt="2024-08-15T05:42:04.064" v="142" actId="20577"/>
          <ac:spMkLst>
            <pc:docMk/>
            <pc:sldMk cId="2181033805" sldId="589"/>
            <ac:spMk id="2" creationId="{66182E8B-DED1-0037-037E-4C51DCD3D1E6}"/>
          </ac:spMkLst>
        </pc:spChg>
        <pc:spChg chg="mod">
          <ac:chgData name="Naimish Vadodariya" userId="d2e325c0593a319e" providerId="LiveId" clId="{3003CA63-0ABC-4FD7-9DA4-30B10A4782BF}" dt="2024-08-15T05:39:47.658" v="88"/>
          <ac:spMkLst>
            <pc:docMk/>
            <pc:sldMk cId="2181033805" sldId="589"/>
            <ac:spMk id="3" creationId="{1E790C23-189E-1C5D-1BEE-0B993364E08D}"/>
          </ac:spMkLst>
        </pc:spChg>
        <pc:spChg chg="add">
          <ac:chgData name="Naimish Vadodariya" userId="d2e325c0593a319e" providerId="LiveId" clId="{3003CA63-0ABC-4FD7-9DA4-30B10A4782BF}" dt="2024-08-15T05:40:03.011" v="93"/>
          <ac:spMkLst>
            <pc:docMk/>
            <pc:sldMk cId="2181033805" sldId="589"/>
            <ac:spMk id="4" creationId="{FD80D5EF-53C3-DF84-CDCD-513A73A1E74A}"/>
          </ac:spMkLst>
        </pc:spChg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994976177" sldId="591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2615666732" sldId="592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3138240206" sldId="593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3011521899" sldId="594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3732277348" sldId="595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1569984180" sldId="596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2052090978" sldId="597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1096643093" sldId="598"/>
        </pc:sldMkLst>
      </pc:sldChg>
      <pc:sldChg chg="add">
        <pc:chgData name="Naimish Vadodariya" userId="d2e325c0593a319e" providerId="LiveId" clId="{3003CA63-0ABC-4FD7-9DA4-30B10A4782BF}" dt="2024-08-16T03:08:42.058" v="216"/>
        <pc:sldMkLst>
          <pc:docMk/>
          <pc:sldMk cId="1340142072" sldId="599"/>
        </pc:sldMkLst>
      </pc:sldChg>
      <pc:sldMasterChg chg="modSldLayout">
        <pc:chgData name="Naimish Vadodariya" userId="d2e325c0593a319e" providerId="LiveId" clId="{3003CA63-0ABC-4FD7-9DA4-30B10A4782BF}" dt="2024-08-15T05:32:15.873" v="20" actId="20577"/>
        <pc:sldMasterMkLst>
          <pc:docMk/>
          <pc:sldMasterMk cId="791954662" sldId="2147483648"/>
        </pc:sldMasterMkLst>
        <pc:sldLayoutChg chg="modSp mod">
          <pc:chgData name="Naimish Vadodariya" userId="d2e325c0593a319e" providerId="LiveId" clId="{3003CA63-0ABC-4FD7-9DA4-30B10A4782BF}" dt="2024-08-15T05:32:15.873" v="20" actId="20577"/>
          <pc:sldLayoutMkLst>
            <pc:docMk/>
            <pc:sldMasterMk cId="791954662" sldId="2147483648"/>
            <pc:sldLayoutMk cId="4202761244" sldId="2147483687"/>
          </pc:sldLayoutMkLst>
          <pc:spChg chg="mod">
            <ac:chgData name="Naimish Vadodariya" userId="d2e325c0593a319e" providerId="LiveId" clId="{3003CA63-0ABC-4FD7-9DA4-30B10A4782BF}" dt="2024-08-15T05:32:15.873" v="20" actId="20577"/>
            <ac:spMkLst>
              <pc:docMk/>
              <pc:sldMasterMk cId="791954662" sldId="2147483648"/>
              <pc:sldLayoutMk cId="4202761244" sldId="2147483687"/>
              <ac:spMk id="22" creationId="{BF2BE79E-EA17-4AB9-8CB5-714A52A6B2F5}"/>
            </ac:spMkLst>
          </pc:spChg>
        </pc:sldLayoutChg>
      </pc:sldMasterChg>
    </pc:docChg>
  </pc:docChgLst>
  <pc:docChgLst>
    <pc:chgData name="Naimish Vadodariya" userId="d2e325c0593a319e" providerId="LiveId" clId="{0F675715-7BC5-419F-A852-9E939943AA9D}"/>
    <pc:docChg chg="undo custSel addSld delSld modSld">
      <pc:chgData name="Naimish Vadodariya" userId="d2e325c0593a319e" providerId="LiveId" clId="{0F675715-7BC5-419F-A852-9E939943AA9D}" dt="2023-01-23T02:54:32.340" v="519" actId="20577"/>
      <pc:docMkLst>
        <pc:docMk/>
      </pc:docMkLst>
      <pc:sldChg chg="modSp modAnim">
        <pc:chgData name="Naimish Vadodariya" userId="d2e325c0593a319e" providerId="LiveId" clId="{0F675715-7BC5-419F-A852-9E939943AA9D}" dt="2023-01-17T04:52:53.679" v="400" actId="20577"/>
        <pc:sldMkLst>
          <pc:docMk/>
          <pc:sldMk cId="4216305698" sldId="292"/>
        </pc:sldMkLst>
        <pc:spChg chg="mod">
          <ac:chgData name="Naimish Vadodariya" userId="d2e325c0593a319e" providerId="LiveId" clId="{0F675715-7BC5-419F-A852-9E939943AA9D}" dt="2023-01-17T04:52:53.679" v="400" actId="20577"/>
          <ac:spMkLst>
            <pc:docMk/>
            <pc:sldMk cId="4216305698" sldId="292"/>
            <ac:spMk id="9" creationId="{BDA2F9A4-6988-4274-8384-12496EC9D59D}"/>
          </ac:spMkLst>
        </pc:spChg>
      </pc:sldChg>
      <pc:sldChg chg="modSp modAnim">
        <pc:chgData name="Naimish Vadodariya" userId="d2e325c0593a319e" providerId="LiveId" clId="{0F675715-7BC5-419F-A852-9E939943AA9D}" dt="2023-01-17T04:30:52.612" v="166" actId="20577"/>
        <pc:sldMkLst>
          <pc:docMk/>
          <pc:sldMk cId="4119392232" sldId="311"/>
        </pc:sldMkLst>
        <pc:spChg chg="mod">
          <ac:chgData name="Naimish Vadodariya" userId="d2e325c0593a319e" providerId="LiveId" clId="{0F675715-7BC5-419F-A852-9E939943AA9D}" dt="2023-01-17T04:30:52.612" v="166" actId="20577"/>
          <ac:spMkLst>
            <pc:docMk/>
            <pc:sldMk cId="4119392232" sldId="311"/>
            <ac:spMk id="5" creationId="{00000000-0000-0000-0000-000000000000}"/>
          </ac:spMkLst>
        </pc:spChg>
      </pc:sldChg>
      <pc:sldChg chg="modSp mod modAnim">
        <pc:chgData name="Naimish Vadodariya" userId="d2e325c0593a319e" providerId="LiveId" clId="{0F675715-7BC5-419F-A852-9E939943AA9D}" dt="2023-01-17T04:32:38.728" v="180" actId="1076"/>
        <pc:sldMkLst>
          <pc:docMk/>
          <pc:sldMk cId="2063409194" sldId="312"/>
        </pc:sldMkLst>
        <pc:spChg chg="mod">
          <ac:chgData name="Naimish Vadodariya" userId="d2e325c0593a319e" providerId="LiveId" clId="{0F675715-7BC5-419F-A852-9E939943AA9D}" dt="2023-01-17T04:31:23.110" v="169" actId="14"/>
          <ac:spMkLst>
            <pc:docMk/>
            <pc:sldMk cId="2063409194" sldId="312"/>
            <ac:spMk id="3" creationId="{00000000-0000-0000-0000-000000000000}"/>
          </ac:spMkLst>
        </pc:spChg>
        <pc:graphicFrameChg chg="mod modGraphic">
          <ac:chgData name="Naimish Vadodariya" userId="d2e325c0593a319e" providerId="LiveId" clId="{0F675715-7BC5-419F-A852-9E939943AA9D}" dt="2023-01-17T04:32:38.728" v="180" actId="1076"/>
          <ac:graphicFrameMkLst>
            <pc:docMk/>
            <pc:sldMk cId="2063409194" sldId="312"/>
            <ac:graphicFrameMk id="5" creationId="{26B864CA-85CD-4666-B9D1-870ED08B272C}"/>
          </ac:graphicFrameMkLst>
        </pc:graphicFrameChg>
        <pc:graphicFrameChg chg="mod modGraphic">
          <ac:chgData name="Naimish Vadodariya" userId="d2e325c0593a319e" providerId="LiveId" clId="{0F675715-7BC5-419F-A852-9E939943AA9D}" dt="2023-01-17T04:32:29.993" v="179" actId="1076"/>
          <ac:graphicFrameMkLst>
            <pc:docMk/>
            <pc:sldMk cId="2063409194" sldId="312"/>
            <ac:graphicFrameMk id="6" creationId="{26B864CA-85CD-4666-B9D1-870ED08B272C}"/>
          </ac:graphicFrameMkLst>
        </pc:graphicFrameChg>
        <pc:cxnChg chg="mod">
          <ac:chgData name="Naimish Vadodariya" userId="d2e325c0593a319e" providerId="LiveId" clId="{0F675715-7BC5-419F-A852-9E939943AA9D}" dt="2023-01-17T04:32:38.728" v="180" actId="1076"/>
          <ac:cxnSpMkLst>
            <pc:docMk/>
            <pc:sldMk cId="2063409194" sldId="312"/>
            <ac:cxnSpMk id="4" creationId="{00000000-0000-0000-0000-000000000000}"/>
          </ac:cxnSpMkLst>
        </pc:cxnChg>
      </pc:sldChg>
      <pc:sldChg chg="modSp mod">
        <pc:chgData name="Naimish Vadodariya" userId="d2e325c0593a319e" providerId="LiveId" clId="{0F675715-7BC5-419F-A852-9E939943AA9D}" dt="2023-01-17T04:33:18.217" v="219" actId="20577"/>
        <pc:sldMkLst>
          <pc:docMk/>
          <pc:sldMk cId="2733917320" sldId="314"/>
        </pc:sldMkLst>
        <pc:spChg chg="mod">
          <ac:chgData name="Naimish Vadodariya" userId="d2e325c0593a319e" providerId="LiveId" clId="{0F675715-7BC5-419F-A852-9E939943AA9D}" dt="2023-01-17T04:33:18.217" v="219" actId="20577"/>
          <ac:spMkLst>
            <pc:docMk/>
            <pc:sldMk cId="2733917320" sldId="314"/>
            <ac:spMk id="4" creationId="{00000000-0000-0000-0000-000000000000}"/>
          </ac:spMkLst>
        </pc:spChg>
      </pc:sldChg>
      <pc:sldChg chg="modSp mod">
        <pc:chgData name="Naimish Vadodariya" userId="d2e325c0593a319e" providerId="LiveId" clId="{0F675715-7BC5-419F-A852-9E939943AA9D}" dt="2023-01-17T04:33:39.587" v="221" actId="14100"/>
        <pc:sldMkLst>
          <pc:docMk/>
          <pc:sldMk cId="1662067996" sldId="318"/>
        </pc:sldMkLst>
        <pc:spChg chg="mod">
          <ac:chgData name="Naimish Vadodariya" userId="d2e325c0593a319e" providerId="LiveId" clId="{0F675715-7BC5-419F-A852-9E939943AA9D}" dt="2023-01-17T04:33:39.587" v="221" actId="14100"/>
          <ac:spMkLst>
            <pc:docMk/>
            <pc:sldMk cId="1662067996" sldId="318"/>
            <ac:spMk id="15" creationId="{00000000-0000-0000-0000-000000000000}"/>
          </ac:spMkLst>
        </pc:spChg>
      </pc:sldChg>
      <pc:sldChg chg="modSp del mod">
        <pc:chgData name="Naimish Vadodariya" userId="d2e325c0593a319e" providerId="LiveId" clId="{0F675715-7BC5-419F-A852-9E939943AA9D}" dt="2023-01-17T04:34:35.672" v="226" actId="2696"/>
        <pc:sldMkLst>
          <pc:docMk/>
          <pc:sldMk cId="2610991813" sldId="324"/>
        </pc:sldMkLst>
        <pc:spChg chg="mod">
          <ac:chgData name="Naimish Vadodariya" userId="d2e325c0593a319e" providerId="LiveId" clId="{0F675715-7BC5-419F-A852-9E939943AA9D}" dt="2023-01-17T04:34:17.935" v="222" actId="21"/>
          <ac:spMkLst>
            <pc:docMk/>
            <pc:sldMk cId="2610991813" sldId="324"/>
            <ac:spMk id="3" creationId="{00000000-0000-0000-0000-000000000000}"/>
          </ac:spMkLst>
        </pc:spChg>
      </pc:sldChg>
      <pc:sldChg chg="modSp modAnim">
        <pc:chgData name="Naimish Vadodariya" userId="d2e325c0593a319e" providerId="LiveId" clId="{0F675715-7BC5-419F-A852-9E939943AA9D}" dt="2023-01-17T04:34:30.058" v="225" actId="404"/>
        <pc:sldMkLst>
          <pc:docMk/>
          <pc:sldMk cId="2466307806" sldId="325"/>
        </pc:sldMkLst>
        <pc:spChg chg="mod">
          <ac:chgData name="Naimish Vadodariya" userId="d2e325c0593a319e" providerId="LiveId" clId="{0F675715-7BC5-419F-A852-9E939943AA9D}" dt="2023-01-17T04:34:30.058" v="225" actId="404"/>
          <ac:spMkLst>
            <pc:docMk/>
            <pc:sldMk cId="2466307806" sldId="325"/>
            <ac:spMk id="3" creationId="{00000000-0000-0000-0000-000000000000}"/>
          </ac:spMkLst>
        </pc:spChg>
      </pc:sldChg>
      <pc:sldChg chg="modSp">
        <pc:chgData name="Naimish Vadodariya" userId="d2e325c0593a319e" providerId="LiveId" clId="{0F675715-7BC5-419F-A852-9E939943AA9D}" dt="2023-01-16T02:40:33.553" v="93" actId="113"/>
        <pc:sldMkLst>
          <pc:docMk/>
          <pc:sldMk cId="2121103112" sldId="326"/>
        </pc:sldMkLst>
        <pc:spChg chg="mod">
          <ac:chgData name="Naimish Vadodariya" userId="d2e325c0593a319e" providerId="LiveId" clId="{0F675715-7BC5-419F-A852-9E939943AA9D}" dt="2023-01-16T02:40:33.553" v="93" actId="113"/>
          <ac:spMkLst>
            <pc:docMk/>
            <pc:sldMk cId="2121103112" sldId="326"/>
            <ac:spMk id="3" creationId="{00000000-0000-0000-0000-000000000000}"/>
          </ac:spMkLst>
        </pc:spChg>
      </pc:sldChg>
      <pc:sldChg chg="modSp">
        <pc:chgData name="Naimish Vadodariya" userId="d2e325c0593a319e" providerId="LiveId" clId="{0F675715-7BC5-419F-A852-9E939943AA9D}" dt="2023-01-16T02:40:37.715" v="94" actId="113"/>
        <pc:sldMkLst>
          <pc:docMk/>
          <pc:sldMk cId="1453523635" sldId="327"/>
        </pc:sldMkLst>
        <pc:spChg chg="mod">
          <ac:chgData name="Naimish Vadodariya" userId="d2e325c0593a319e" providerId="LiveId" clId="{0F675715-7BC5-419F-A852-9E939943AA9D}" dt="2023-01-16T02:40:37.715" v="94" actId="113"/>
          <ac:spMkLst>
            <pc:docMk/>
            <pc:sldMk cId="1453523635" sldId="327"/>
            <ac:spMk id="3" creationId="{00000000-0000-0000-0000-000000000000}"/>
          </ac:spMkLst>
        </pc:spChg>
      </pc:sldChg>
      <pc:sldChg chg="modSp">
        <pc:chgData name="Naimish Vadodariya" userId="d2e325c0593a319e" providerId="LiveId" clId="{0F675715-7BC5-419F-A852-9E939943AA9D}" dt="2023-01-16T02:40:49.528" v="96" actId="113"/>
        <pc:sldMkLst>
          <pc:docMk/>
          <pc:sldMk cId="3425114414" sldId="328"/>
        </pc:sldMkLst>
        <pc:spChg chg="mod">
          <ac:chgData name="Naimish Vadodariya" userId="d2e325c0593a319e" providerId="LiveId" clId="{0F675715-7BC5-419F-A852-9E939943AA9D}" dt="2023-01-16T02:40:49.528" v="96" actId="113"/>
          <ac:spMkLst>
            <pc:docMk/>
            <pc:sldMk cId="3425114414" sldId="328"/>
            <ac:spMk id="3" creationId="{00000000-0000-0000-0000-000000000000}"/>
          </ac:spMkLst>
        </pc:spChg>
      </pc:sldChg>
      <pc:sldChg chg="modSp mod">
        <pc:chgData name="Naimish Vadodariya" userId="d2e325c0593a319e" providerId="LiveId" clId="{0F675715-7BC5-419F-A852-9E939943AA9D}" dt="2023-01-16T02:40:58.555" v="98" actId="113"/>
        <pc:sldMkLst>
          <pc:docMk/>
          <pc:sldMk cId="4255081710" sldId="329"/>
        </pc:sldMkLst>
        <pc:spChg chg="mod">
          <ac:chgData name="Naimish Vadodariya" userId="d2e325c0593a319e" providerId="LiveId" clId="{0F675715-7BC5-419F-A852-9E939943AA9D}" dt="2023-01-16T02:40:58.555" v="98" actId="113"/>
          <ac:spMkLst>
            <pc:docMk/>
            <pc:sldMk cId="4255081710" sldId="329"/>
            <ac:spMk id="3" creationId="{00000000-0000-0000-0000-000000000000}"/>
          </ac:spMkLst>
        </pc:spChg>
        <pc:graphicFrameChg chg="modGraphic">
          <ac:chgData name="Naimish Vadodariya" userId="d2e325c0593a319e" providerId="LiveId" clId="{0F675715-7BC5-419F-A852-9E939943AA9D}" dt="2023-01-16T02:40:20.219" v="91" actId="20577"/>
          <ac:graphicFrameMkLst>
            <pc:docMk/>
            <pc:sldMk cId="4255081710" sldId="329"/>
            <ac:graphicFrameMk id="5" creationId="{2486BC6F-42B7-4A1D-889E-1B1818D1D5FB}"/>
          </ac:graphicFrameMkLst>
        </pc:graphicFrameChg>
        <pc:graphicFrameChg chg="modGraphic">
          <ac:chgData name="Naimish Vadodariya" userId="d2e325c0593a319e" providerId="LiveId" clId="{0F675715-7BC5-419F-A852-9E939943AA9D}" dt="2023-01-16T02:39:40.465" v="62" actId="207"/>
          <ac:graphicFrameMkLst>
            <pc:docMk/>
            <pc:sldMk cId="4255081710" sldId="329"/>
            <ac:graphicFrameMk id="9" creationId="{26B864CA-85CD-4666-B9D1-870ED08B272C}"/>
          </ac:graphicFrameMkLst>
        </pc:graphicFrameChg>
        <pc:graphicFrameChg chg="modGraphic">
          <ac:chgData name="Naimish Vadodariya" userId="d2e325c0593a319e" providerId="LiveId" clId="{0F675715-7BC5-419F-A852-9E939943AA9D}" dt="2023-01-16T02:39:50.657" v="63" actId="207"/>
          <ac:graphicFrameMkLst>
            <pc:docMk/>
            <pc:sldMk cId="4255081710" sldId="329"/>
            <ac:graphicFrameMk id="11" creationId="{26B864CA-85CD-4666-B9D1-870ED08B272C}"/>
          </ac:graphicFrameMkLst>
        </pc:graphicFrameChg>
        <pc:graphicFrameChg chg="mod modGraphic">
          <ac:chgData name="Naimish Vadodariya" userId="d2e325c0593a319e" providerId="LiveId" clId="{0F675715-7BC5-419F-A852-9E939943AA9D}" dt="2023-01-16T02:38:58.066" v="34" actId="122"/>
          <ac:graphicFrameMkLst>
            <pc:docMk/>
            <pc:sldMk cId="4255081710" sldId="329"/>
            <ac:graphicFrameMk id="12" creationId="{00000000-0000-0000-0000-000000000000}"/>
          </ac:graphicFrameMkLst>
        </pc:graphicFrameChg>
        <pc:graphicFrameChg chg="modGraphic">
          <ac:chgData name="Naimish Vadodariya" userId="d2e325c0593a319e" providerId="LiveId" clId="{0F675715-7BC5-419F-A852-9E939943AA9D}" dt="2023-01-16T02:39:03.477" v="41" actId="20577"/>
          <ac:graphicFrameMkLst>
            <pc:docMk/>
            <pc:sldMk cId="4255081710" sldId="329"/>
            <ac:graphicFrameMk id="13" creationId="{00000000-0000-0000-0000-000000000000}"/>
          </ac:graphicFrameMkLst>
        </pc:graphicFrameChg>
        <pc:graphicFrameChg chg="modGraphic">
          <ac:chgData name="Naimish Vadodariya" userId="d2e325c0593a319e" providerId="LiveId" clId="{0F675715-7BC5-419F-A852-9E939943AA9D}" dt="2023-01-16T02:39:16.060" v="61" actId="20577"/>
          <ac:graphicFrameMkLst>
            <pc:docMk/>
            <pc:sldMk cId="4255081710" sldId="329"/>
            <ac:graphicFrameMk id="20" creationId="{00000000-0000-0000-0000-000000000000}"/>
          </ac:graphicFrameMkLst>
        </pc:graphicFrameChg>
      </pc:sldChg>
      <pc:sldChg chg="del mod modShow">
        <pc:chgData name="Naimish Vadodariya" userId="d2e325c0593a319e" providerId="LiveId" clId="{0F675715-7BC5-419F-A852-9E939943AA9D}" dt="2023-01-23T02:53:29.424" v="403" actId="2696"/>
        <pc:sldMkLst>
          <pc:docMk/>
          <pc:sldMk cId="511572957" sldId="343"/>
        </pc:sldMkLst>
      </pc:sldChg>
      <pc:sldChg chg="del mod modShow">
        <pc:chgData name="Naimish Vadodariya" userId="d2e325c0593a319e" providerId="LiveId" clId="{0F675715-7BC5-419F-A852-9E939943AA9D}" dt="2023-01-23T02:53:29.424" v="403" actId="2696"/>
        <pc:sldMkLst>
          <pc:docMk/>
          <pc:sldMk cId="1940672176" sldId="344"/>
        </pc:sldMkLst>
      </pc:sldChg>
      <pc:sldChg chg="modSp modAnim">
        <pc:chgData name="Naimish Vadodariya" userId="d2e325c0593a319e" providerId="LiveId" clId="{0F675715-7BC5-419F-A852-9E939943AA9D}" dt="2023-01-23T02:54:32.340" v="519" actId="20577"/>
        <pc:sldMkLst>
          <pc:docMk/>
          <pc:sldMk cId="1610840491" sldId="346"/>
        </pc:sldMkLst>
        <pc:spChg chg="mod">
          <ac:chgData name="Naimish Vadodariya" userId="d2e325c0593a319e" providerId="LiveId" clId="{0F675715-7BC5-419F-A852-9E939943AA9D}" dt="2023-01-23T02:54:32.340" v="519" actId="20577"/>
          <ac:spMkLst>
            <pc:docMk/>
            <pc:sldMk cId="1610840491" sldId="346"/>
            <ac:spMk id="3" creationId="{00000000-0000-0000-0000-000000000000}"/>
          </ac:spMkLst>
        </pc:spChg>
      </pc:sldChg>
      <pc:sldChg chg="delSp modSp del mod delAnim modAnim modShow">
        <pc:chgData name="Naimish Vadodariya" userId="d2e325c0593a319e" providerId="LiveId" clId="{0F675715-7BC5-419F-A852-9E939943AA9D}" dt="2023-01-23T02:53:05.856" v="402" actId="2696"/>
        <pc:sldMkLst>
          <pc:docMk/>
          <pc:sldMk cId="2415440773" sldId="347"/>
        </pc:sldMkLst>
        <pc:spChg chg="mod">
          <ac:chgData name="Naimish Vadodariya" userId="d2e325c0593a319e" providerId="LiveId" clId="{0F675715-7BC5-419F-A852-9E939943AA9D}" dt="2023-01-17T04:26:33.506" v="99" actId="20577"/>
          <ac:spMkLst>
            <pc:docMk/>
            <pc:sldMk cId="2415440773" sldId="347"/>
            <ac:spMk id="4" creationId="{00000000-0000-0000-0000-000000000000}"/>
          </ac:spMkLst>
        </pc:spChg>
        <pc:spChg chg="mod">
          <ac:chgData name="Naimish Vadodariya" userId="d2e325c0593a319e" providerId="LiveId" clId="{0F675715-7BC5-419F-A852-9E939943AA9D}" dt="2023-01-16T02:33:33.523" v="13" actId="20577"/>
          <ac:spMkLst>
            <pc:docMk/>
            <pc:sldMk cId="2415440773" sldId="347"/>
            <ac:spMk id="5" creationId="{00000000-0000-0000-0000-000000000000}"/>
          </ac:spMkLst>
        </pc:spChg>
        <pc:spChg chg="del">
          <ac:chgData name="Naimish Vadodariya" userId="d2e325c0593a319e" providerId="LiveId" clId="{0F675715-7BC5-419F-A852-9E939943AA9D}" dt="2023-01-16T02:34:24.496" v="15" actId="478"/>
          <ac:spMkLst>
            <pc:docMk/>
            <pc:sldMk cId="2415440773" sldId="347"/>
            <ac:spMk id="8" creationId="{90D6FFB1-D346-4729-9A74-FDD274F5EE1F}"/>
          </ac:spMkLst>
        </pc:spChg>
        <pc:picChg chg="del">
          <ac:chgData name="Naimish Vadodariya" userId="d2e325c0593a319e" providerId="LiveId" clId="{0F675715-7BC5-419F-A852-9E939943AA9D}" dt="2023-01-16T02:34:25.657" v="16" actId="478"/>
          <ac:picMkLst>
            <pc:docMk/>
            <pc:sldMk cId="2415440773" sldId="347"/>
            <ac:picMk id="9" creationId="{FFB09E8D-2733-4603-8FB1-4EA7412348AF}"/>
          </ac:picMkLst>
        </pc:picChg>
      </pc:sldChg>
      <pc:sldChg chg="del">
        <pc:chgData name="Naimish Vadodariya" userId="d2e325c0593a319e" providerId="LiveId" clId="{0F675715-7BC5-419F-A852-9E939943AA9D}" dt="2023-01-16T02:34:31.958" v="17" actId="2696"/>
        <pc:sldMkLst>
          <pc:docMk/>
          <pc:sldMk cId="2295940979" sldId="348"/>
        </pc:sldMkLst>
      </pc:sldChg>
      <pc:sldChg chg="modSp">
        <pc:chgData name="Naimish Vadodariya" userId="d2e325c0593a319e" providerId="LiveId" clId="{0F675715-7BC5-419F-A852-9E939943AA9D}" dt="2023-01-17T04:30:08.628" v="121" actId="113"/>
        <pc:sldMkLst>
          <pc:docMk/>
          <pc:sldMk cId="3810644495" sldId="349"/>
        </pc:sldMkLst>
        <pc:spChg chg="mod">
          <ac:chgData name="Naimish Vadodariya" userId="d2e325c0593a319e" providerId="LiveId" clId="{0F675715-7BC5-419F-A852-9E939943AA9D}" dt="2023-01-17T04:30:08.628" v="121" actId="113"/>
          <ac:spMkLst>
            <pc:docMk/>
            <pc:sldMk cId="3810644495" sldId="349"/>
            <ac:spMk id="2" creationId="{2B726B6D-1F73-42F4-96C6-3F7914599F42}"/>
          </ac:spMkLst>
        </pc:spChg>
      </pc:sldChg>
      <pc:sldChg chg="modSp mod modAnim">
        <pc:chgData name="Naimish Vadodariya" userId="d2e325c0593a319e" providerId="LiveId" clId="{0F675715-7BC5-419F-A852-9E939943AA9D}" dt="2023-01-17T04:27:35.666" v="107"/>
        <pc:sldMkLst>
          <pc:docMk/>
          <pc:sldMk cId="3529687291" sldId="350"/>
        </pc:sldMkLst>
        <pc:spChg chg="mod">
          <ac:chgData name="Naimish Vadodariya" userId="d2e325c0593a319e" providerId="LiveId" clId="{0F675715-7BC5-419F-A852-9E939943AA9D}" dt="2023-01-17T04:27:21.345" v="106" actId="1076"/>
          <ac:spMkLst>
            <pc:docMk/>
            <pc:sldMk cId="3529687291" sldId="350"/>
            <ac:spMk id="5" creationId="{842FA836-6A14-48FE-A225-A5EB191D4ABF}"/>
          </ac:spMkLst>
        </pc:spChg>
        <pc:spChg chg="mod">
          <ac:chgData name="Naimish Vadodariya" userId="d2e325c0593a319e" providerId="LiveId" clId="{0F675715-7BC5-419F-A852-9E939943AA9D}" dt="2023-01-17T04:26:50.169" v="101" actId="1076"/>
          <ac:spMkLst>
            <pc:docMk/>
            <pc:sldMk cId="3529687291" sldId="350"/>
            <ac:spMk id="6" creationId="{32DC1E68-5507-4BCB-9226-DBF1BEFA7F82}"/>
          </ac:spMkLst>
        </pc:spChg>
        <pc:spChg chg="mod">
          <ac:chgData name="Naimish Vadodariya" userId="d2e325c0593a319e" providerId="LiveId" clId="{0F675715-7BC5-419F-A852-9E939943AA9D}" dt="2023-01-17T04:27:06.313" v="104" actId="1076"/>
          <ac:spMkLst>
            <pc:docMk/>
            <pc:sldMk cId="3529687291" sldId="350"/>
            <ac:spMk id="7" creationId="{D7F89C2C-D7F5-40EF-B1B0-41A9C8F24DB3}"/>
          </ac:spMkLst>
        </pc:spChg>
      </pc:sldChg>
      <pc:sldChg chg="modSp mod">
        <pc:chgData name="Naimish Vadodariya" userId="d2e325c0593a319e" providerId="LiveId" clId="{0F675715-7BC5-419F-A852-9E939943AA9D}" dt="2023-01-17T04:28:52.305" v="117" actId="207"/>
        <pc:sldMkLst>
          <pc:docMk/>
          <pc:sldMk cId="1545860125" sldId="351"/>
        </pc:sldMkLst>
        <pc:spChg chg="mod">
          <ac:chgData name="Naimish Vadodariya" userId="d2e325c0593a319e" providerId="LiveId" clId="{0F675715-7BC5-419F-A852-9E939943AA9D}" dt="2023-01-17T04:28:52.305" v="117" actId="207"/>
          <ac:spMkLst>
            <pc:docMk/>
            <pc:sldMk cId="1545860125" sldId="351"/>
            <ac:spMk id="2" creationId="{1E4F5685-B811-493F-A818-E0523FDDBF99}"/>
          </ac:spMkLst>
        </pc:spChg>
        <pc:spChg chg="mod">
          <ac:chgData name="Naimish Vadodariya" userId="d2e325c0593a319e" providerId="LiveId" clId="{0F675715-7BC5-419F-A852-9E939943AA9D}" dt="2023-01-17T04:27:56.242" v="111" actId="20577"/>
          <ac:spMkLst>
            <pc:docMk/>
            <pc:sldMk cId="1545860125" sldId="351"/>
            <ac:spMk id="3" creationId="{A9785437-4426-4472-9F94-FF24FA2FDCB5}"/>
          </ac:spMkLst>
        </pc:spChg>
      </pc:sldChg>
      <pc:sldChg chg="add mod modShow">
        <pc:chgData name="Naimish Vadodariya" userId="d2e325c0593a319e" providerId="LiveId" clId="{0F675715-7BC5-419F-A852-9E939943AA9D}" dt="2023-01-23T02:53:01.990" v="401" actId="729"/>
        <pc:sldMkLst>
          <pc:docMk/>
          <pc:sldMk cId="3675047237" sldId="352"/>
        </pc:sldMkLst>
      </pc:sldChg>
    </pc:docChg>
  </pc:docChgLst>
  <pc:docChgLst>
    <pc:chgData name="Naimish Vadodariya" userId="d2e325c0593a319e" providerId="LiveId" clId="{0C20591F-2EC1-4F3F-A659-EF792F057E2D}"/>
    <pc:docChg chg="custSel addSld modSld sldOrd modMainMaster">
      <pc:chgData name="Naimish Vadodariya" userId="d2e325c0593a319e" providerId="LiveId" clId="{0C20591F-2EC1-4F3F-A659-EF792F057E2D}" dt="2022-02-07T03:52:42.776" v="462" actId="20577"/>
      <pc:docMkLst>
        <pc:docMk/>
      </pc:docMkLst>
      <pc:sldChg chg="modSp ord modAnim">
        <pc:chgData name="Naimish Vadodariya" userId="d2e325c0593a319e" providerId="LiveId" clId="{0C20591F-2EC1-4F3F-A659-EF792F057E2D}" dt="2022-02-07T03:09:38.703" v="217"/>
        <pc:sldMkLst>
          <pc:docMk/>
          <pc:sldMk cId="4216305698" sldId="292"/>
        </pc:sldMkLst>
        <pc:spChg chg="mod">
          <ac:chgData name="Naimish Vadodariya" userId="d2e325c0593a319e" providerId="LiveId" clId="{0C20591F-2EC1-4F3F-A659-EF792F057E2D}" dt="2022-02-03T19:06:35.749" v="205" actId="2710"/>
          <ac:spMkLst>
            <pc:docMk/>
            <pc:sldMk cId="4216305698" sldId="292"/>
            <ac:spMk id="9" creationId="{BDA2F9A4-6988-4274-8384-12496EC9D59D}"/>
          </ac:spMkLst>
        </pc:spChg>
      </pc:sldChg>
      <pc:sldChg chg="modSp mod">
        <pc:chgData name="Naimish Vadodariya" userId="d2e325c0593a319e" providerId="LiveId" clId="{0C20591F-2EC1-4F3F-A659-EF792F057E2D}" dt="2022-02-03T18:58:45.015" v="128" actId="20577"/>
        <pc:sldMkLst>
          <pc:docMk/>
          <pc:sldMk cId="1600834761" sldId="309"/>
        </pc:sldMkLst>
        <pc:spChg chg="mod">
          <ac:chgData name="Naimish Vadodariya" userId="d2e325c0593a319e" providerId="LiveId" clId="{0C20591F-2EC1-4F3F-A659-EF792F057E2D}" dt="2022-02-03T18:58:37.003" v="118" actId="20577"/>
          <ac:spMkLst>
            <pc:docMk/>
            <pc:sldMk cId="1600834761" sldId="309"/>
            <ac:spMk id="10" creationId="{4F27F027-AAC9-4C88-B3AF-3C4A20BDDDA6}"/>
          </ac:spMkLst>
        </pc:spChg>
        <pc:spChg chg="mod">
          <ac:chgData name="Naimish Vadodariya" userId="d2e325c0593a319e" providerId="LiveId" clId="{0C20591F-2EC1-4F3F-A659-EF792F057E2D}" dt="2022-02-03T18:58:45.015" v="128" actId="20577"/>
          <ac:spMkLst>
            <pc:docMk/>
            <pc:sldMk cId="1600834761" sldId="309"/>
            <ac:spMk id="11" creationId="{59B646FF-BD32-4C5A-94AF-AC4347EADA2E}"/>
          </ac:spMkLst>
        </pc:spChg>
        <pc:spChg chg="mod">
          <ac:chgData name="Naimish Vadodariya" userId="d2e325c0593a319e" providerId="LiveId" clId="{0C20591F-2EC1-4F3F-A659-EF792F057E2D}" dt="2022-02-03T18:34:30.960" v="36" actId="20577"/>
          <ac:spMkLst>
            <pc:docMk/>
            <pc:sldMk cId="1600834761" sldId="309"/>
            <ac:spMk id="13" creationId="{89F5B5F8-350F-4941-B9DE-36BF8B014803}"/>
          </ac:spMkLst>
        </pc:spChg>
        <pc:spChg chg="mod">
          <ac:chgData name="Naimish Vadodariya" userId="d2e325c0593a319e" providerId="LiveId" clId="{0C20591F-2EC1-4F3F-A659-EF792F057E2D}" dt="2022-02-03T18:35:01.842" v="40" actId="20577"/>
          <ac:spMkLst>
            <pc:docMk/>
            <pc:sldMk cId="1600834761" sldId="309"/>
            <ac:spMk id="14" creationId="{E2AD8B6E-51EA-4A15-8752-4F221E5E02C5}"/>
          </ac:spMkLst>
        </pc:spChg>
        <pc:picChg chg="mod">
          <ac:chgData name="Naimish Vadodariya" userId="d2e325c0593a319e" providerId="LiveId" clId="{0C20591F-2EC1-4F3F-A659-EF792F057E2D}" dt="2022-02-03T18:39:34.188" v="72" actId="14826"/>
          <ac:picMkLst>
            <pc:docMk/>
            <pc:sldMk cId="1600834761" sldId="309"/>
            <ac:picMk id="2" creationId="{00000000-0000-0000-0000-000000000000}"/>
          </ac:picMkLst>
        </pc:picChg>
      </pc:sldChg>
      <pc:sldChg chg="modSp modAnim">
        <pc:chgData name="Naimish Vadodariya" userId="d2e325c0593a319e" providerId="LiveId" clId="{0C20591F-2EC1-4F3F-A659-EF792F057E2D}" dt="2022-02-07T03:11:03.441" v="229" actId="20577"/>
        <pc:sldMkLst>
          <pc:docMk/>
          <pc:sldMk cId="4119392232" sldId="311"/>
        </pc:sldMkLst>
        <pc:spChg chg="mod">
          <ac:chgData name="Naimish Vadodariya" userId="d2e325c0593a319e" providerId="LiveId" clId="{0C20591F-2EC1-4F3F-A659-EF792F057E2D}" dt="2022-02-07T03:11:03.441" v="229" actId="20577"/>
          <ac:spMkLst>
            <pc:docMk/>
            <pc:sldMk cId="4119392232" sldId="311"/>
            <ac:spMk id="5" creationId="{00000000-0000-0000-0000-000000000000}"/>
          </ac:spMkLst>
        </pc:spChg>
      </pc:sldChg>
      <pc:sldChg chg="modSp">
        <pc:chgData name="Naimish Vadodariya" userId="d2e325c0593a319e" providerId="LiveId" clId="{0C20591F-2EC1-4F3F-A659-EF792F057E2D}" dt="2022-02-07T03:15:29.968" v="230" actId="2710"/>
        <pc:sldMkLst>
          <pc:docMk/>
          <pc:sldMk cId="2063409194" sldId="312"/>
        </pc:sldMkLst>
        <pc:spChg chg="mod">
          <ac:chgData name="Naimish Vadodariya" userId="d2e325c0593a319e" providerId="LiveId" clId="{0C20591F-2EC1-4F3F-A659-EF792F057E2D}" dt="2022-02-07T03:15:29.968" v="230" actId="2710"/>
          <ac:spMkLst>
            <pc:docMk/>
            <pc:sldMk cId="2063409194" sldId="312"/>
            <ac:spMk id="3" creationId="{00000000-0000-0000-0000-000000000000}"/>
          </ac:spMkLst>
        </pc:spChg>
      </pc:sldChg>
      <pc:sldChg chg="modSp mod">
        <pc:chgData name="Naimish Vadodariya" userId="d2e325c0593a319e" providerId="LiveId" clId="{0C20591F-2EC1-4F3F-A659-EF792F057E2D}" dt="2022-02-03T19:05:15.553" v="202" actId="20577"/>
        <pc:sldMkLst>
          <pc:docMk/>
          <pc:sldMk cId="1453459561" sldId="345"/>
        </pc:sldMkLst>
        <pc:spChg chg="mod">
          <ac:chgData name="Naimish Vadodariya" userId="d2e325c0593a319e" providerId="LiveId" clId="{0C20591F-2EC1-4F3F-A659-EF792F057E2D}" dt="2022-02-03T19:04:40.975" v="143" actId="20577"/>
          <ac:spMkLst>
            <pc:docMk/>
            <pc:sldMk cId="1453459561" sldId="345"/>
            <ac:spMk id="27" creationId="{E2AD8B6E-51EA-4A15-8752-4F221E5E02C5}"/>
          </ac:spMkLst>
        </pc:spChg>
        <pc:spChg chg="mod">
          <ac:chgData name="Naimish Vadodariya" userId="d2e325c0593a319e" providerId="LiveId" clId="{0C20591F-2EC1-4F3F-A659-EF792F057E2D}" dt="2022-02-03T19:05:05.722" v="188" actId="20577"/>
          <ac:spMkLst>
            <pc:docMk/>
            <pc:sldMk cId="1453459561" sldId="345"/>
            <ac:spMk id="28" creationId="{4F27F027-AAC9-4C88-B3AF-3C4A20BDDDA6}"/>
          </ac:spMkLst>
        </pc:spChg>
        <pc:spChg chg="mod">
          <ac:chgData name="Naimish Vadodariya" userId="d2e325c0593a319e" providerId="LiveId" clId="{0C20591F-2EC1-4F3F-A659-EF792F057E2D}" dt="2022-02-03T19:05:15.553" v="202" actId="20577"/>
          <ac:spMkLst>
            <pc:docMk/>
            <pc:sldMk cId="1453459561" sldId="345"/>
            <ac:spMk id="29" creationId="{59B646FF-BD32-4C5A-94AF-AC4347EADA2E}"/>
          </ac:spMkLst>
        </pc:spChg>
        <pc:spChg chg="mod">
          <ac:chgData name="Naimish Vadodariya" userId="d2e325c0593a319e" providerId="LiveId" clId="{0C20591F-2EC1-4F3F-A659-EF792F057E2D}" dt="2022-02-03T19:04:57.276" v="169" actId="20577"/>
          <ac:spMkLst>
            <pc:docMk/>
            <pc:sldMk cId="1453459561" sldId="345"/>
            <ac:spMk id="31" creationId="{89F5B5F8-350F-4941-B9DE-36BF8B014803}"/>
          </ac:spMkLst>
        </pc:spChg>
        <pc:picChg chg="mod">
          <ac:chgData name="Naimish Vadodariya" userId="d2e325c0593a319e" providerId="LiveId" clId="{0C20591F-2EC1-4F3F-A659-EF792F057E2D}" dt="2022-02-03T19:04:46.880" v="144" actId="14826"/>
          <ac:picMkLst>
            <pc:docMk/>
            <pc:sldMk cId="1453459561" sldId="345"/>
            <ac:picMk id="32" creationId="{00000000-0000-0000-0000-000000000000}"/>
          </ac:picMkLst>
        </pc:picChg>
      </pc:sldChg>
      <pc:sldChg chg="addSp modSp add mod ord modAnim modShow">
        <pc:chgData name="Naimish Vadodariya" userId="d2e325c0593a319e" providerId="LiveId" clId="{0C20591F-2EC1-4F3F-A659-EF792F057E2D}" dt="2022-02-07T03:38:20.894" v="339" actId="729"/>
        <pc:sldMkLst>
          <pc:docMk/>
          <pc:sldMk cId="2415440773" sldId="347"/>
        </pc:sldMkLst>
        <pc:spChg chg="mod">
          <ac:chgData name="Naimish Vadodariya" userId="d2e325c0593a319e" providerId="LiveId" clId="{0C20591F-2EC1-4F3F-A659-EF792F057E2D}" dt="2022-02-07T02:56:48.227" v="207"/>
          <ac:spMkLst>
            <pc:docMk/>
            <pc:sldMk cId="2415440773" sldId="347"/>
            <ac:spMk id="4" creationId="{00000000-0000-0000-0000-000000000000}"/>
          </ac:spMkLst>
        </pc:spChg>
        <pc:spChg chg="mod">
          <ac:chgData name="Naimish Vadodariya" userId="d2e325c0593a319e" providerId="LiveId" clId="{0C20591F-2EC1-4F3F-A659-EF792F057E2D}" dt="2022-02-07T03:34:42.178" v="317" actId="14100"/>
          <ac:spMkLst>
            <pc:docMk/>
            <pc:sldMk cId="2415440773" sldId="347"/>
            <ac:spMk id="5" creationId="{00000000-0000-0000-0000-000000000000}"/>
          </ac:spMkLst>
        </pc:spChg>
        <pc:spChg chg="add mod">
          <ac:chgData name="Naimish Vadodariya" userId="d2e325c0593a319e" providerId="LiveId" clId="{0C20591F-2EC1-4F3F-A659-EF792F057E2D}" dt="2022-02-07T03:32:59.940" v="284" actId="1076"/>
          <ac:spMkLst>
            <pc:docMk/>
            <pc:sldMk cId="2415440773" sldId="347"/>
            <ac:spMk id="6" creationId="{01DD528B-5F66-48DB-9035-2D7126BF2615}"/>
          </ac:spMkLst>
        </pc:spChg>
        <pc:spChg chg="add mod">
          <ac:chgData name="Naimish Vadodariya" userId="d2e325c0593a319e" providerId="LiveId" clId="{0C20591F-2EC1-4F3F-A659-EF792F057E2D}" dt="2022-02-07T03:37:53.406" v="336" actId="207"/>
          <ac:spMkLst>
            <pc:docMk/>
            <pc:sldMk cId="2415440773" sldId="347"/>
            <ac:spMk id="8" creationId="{90D6FFB1-D346-4729-9A74-FDD274F5EE1F}"/>
          </ac:spMkLst>
        </pc:spChg>
        <pc:picChg chg="add mod">
          <ac:chgData name="Naimish Vadodariya" userId="d2e325c0593a319e" providerId="LiveId" clId="{0C20591F-2EC1-4F3F-A659-EF792F057E2D}" dt="2022-02-07T03:33:04.221" v="285" actId="1076"/>
          <ac:picMkLst>
            <pc:docMk/>
            <pc:sldMk cId="2415440773" sldId="347"/>
            <ac:picMk id="7" creationId="{A6EBFFAB-F535-4450-AEF2-9B28A6E9ECEB}"/>
          </ac:picMkLst>
        </pc:picChg>
        <pc:picChg chg="add mod">
          <ac:chgData name="Naimish Vadodariya" userId="d2e325c0593a319e" providerId="LiveId" clId="{0C20591F-2EC1-4F3F-A659-EF792F057E2D}" dt="2022-02-07T03:37:14.032" v="332" actId="1076"/>
          <ac:picMkLst>
            <pc:docMk/>
            <pc:sldMk cId="2415440773" sldId="347"/>
            <ac:picMk id="9" creationId="{FFB09E8D-2733-4603-8FB1-4EA7412348AF}"/>
          </ac:picMkLst>
        </pc:picChg>
      </pc:sldChg>
      <pc:sldChg chg="modSp add modAnim">
        <pc:chgData name="Naimish Vadodariya" userId="d2e325c0593a319e" providerId="LiveId" clId="{0C20591F-2EC1-4F3F-A659-EF792F057E2D}" dt="2022-02-07T03:38:59.994" v="353" actId="113"/>
        <pc:sldMkLst>
          <pc:docMk/>
          <pc:sldMk cId="2295940979" sldId="348"/>
        </pc:sldMkLst>
        <pc:spChg chg="mod">
          <ac:chgData name="Naimish Vadodariya" userId="d2e325c0593a319e" providerId="LiveId" clId="{0C20591F-2EC1-4F3F-A659-EF792F057E2D}" dt="2022-02-07T03:38:43.341" v="351" actId="20577"/>
          <ac:spMkLst>
            <pc:docMk/>
            <pc:sldMk cId="2295940979" sldId="348"/>
            <ac:spMk id="5" creationId="{00000000-0000-0000-0000-000000000000}"/>
          </ac:spMkLst>
        </pc:spChg>
        <pc:spChg chg="mod">
          <ac:chgData name="Naimish Vadodariya" userId="d2e325c0593a319e" providerId="LiveId" clId="{0C20591F-2EC1-4F3F-A659-EF792F057E2D}" dt="2022-02-07T03:38:59.994" v="353" actId="113"/>
          <ac:spMkLst>
            <pc:docMk/>
            <pc:sldMk cId="2295940979" sldId="348"/>
            <ac:spMk id="8" creationId="{90D6FFB1-D346-4729-9A74-FDD274F5EE1F}"/>
          </ac:spMkLst>
        </pc:spChg>
      </pc:sldChg>
      <pc:sldChg chg="modSp new mod modAnim">
        <pc:chgData name="Naimish Vadodariya" userId="d2e325c0593a319e" providerId="LiveId" clId="{0C20591F-2EC1-4F3F-A659-EF792F057E2D}" dt="2022-02-07T03:40:18.572" v="432" actId="403"/>
        <pc:sldMkLst>
          <pc:docMk/>
          <pc:sldMk cId="3810644495" sldId="349"/>
        </pc:sldMkLst>
        <pc:spChg chg="mod">
          <ac:chgData name="Naimish Vadodariya" userId="d2e325c0593a319e" providerId="LiveId" clId="{0C20591F-2EC1-4F3F-A659-EF792F057E2D}" dt="2022-02-07T03:40:18.572" v="432" actId="403"/>
          <ac:spMkLst>
            <pc:docMk/>
            <pc:sldMk cId="3810644495" sldId="349"/>
            <ac:spMk id="2" creationId="{2B726B6D-1F73-42F4-96C6-3F7914599F42}"/>
          </ac:spMkLst>
        </pc:spChg>
        <pc:spChg chg="mod">
          <ac:chgData name="Naimish Vadodariya" userId="d2e325c0593a319e" providerId="LiveId" clId="{0C20591F-2EC1-4F3F-A659-EF792F057E2D}" dt="2022-02-07T03:39:28.481" v="355"/>
          <ac:spMkLst>
            <pc:docMk/>
            <pc:sldMk cId="3810644495" sldId="349"/>
            <ac:spMk id="3" creationId="{E30B9B8C-EDDC-4E9D-B186-6846FAB63B95}"/>
          </ac:spMkLst>
        </pc:spChg>
      </pc:sldChg>
      <pc:sldChg chg="addSp delSp modSp new mod modAnim">
        <pc:chgData name="Naimish Vadodariya" userId="d2e325c0593a319e" providerId="LiveId" clId="{0C20591F-2EC1-4F3F-A659-EF792F057E2D}" dt="2022-02-07T03:42:54.219" v="452" actId="20577"/>
        <pc:sldMkLst>
          <pc:docMk/>
          <pc:sldMk cId="3529687291" sldId="350"/>
        </pc:sldMkLst>
        <pc:spChg chg="del">
          <ac:chgData name="Naimish Vadodariya" userId="d2e325c0593a319e" providerId="LiveId" clId="{0C20591F-2EC1-4F3F-A659-EF792F057E2D}" dt="2022-02-07T03:41:58.806" v="435" actId="478"/>
          <ac:spMkLst>
            <pc:docMk/>
            <pc:sldMk cId="3529687291" sldId="350"/>
            <ac:spMk id="2" creationId="{3CE78EB3-D184-427F-9A6D-EAD246365C03}"/>
          </ac:spMkLst>
        </pc:spChg>
        <pc:spChg chg="mod">
          <ac:chgData name="Naimish Vadodariya" userId="d2e325c0593a319e" providerId="LiveId" clId="{0C20591F-2EC1-4F3F-A659-EF792F057E2D}" dt="2022-02-07T03:42:45.237" v="445" actId="20577"/>
          <ac:spMkLst>
            <pc:docMk/>
            <pc:sldMk cId="3529687291" sldId="350"/>
            <ac:spMk id="3" creationId="{086640FB-F210-4131-9CC7-628E053BB00D}"/>
          </ac:spMkLst>
        </pc:spChg>
        <pc:spChg chg="add mod">
          <ac:chgData name="Naimish Vadodariya" userId="d2e325c0593a319e" providerId="LiveId" clId="{0C20591F-2EC1-4F3F-A659-EF792F057E2D}" dt="2022-02-07T03:42:27.999" v="437" actId="207"/>
          <ac:spMkLst>
            <pc:docMk/>
            <pc:sldMk cId="3529687291" sldId="350"/>
            <ac:spMk id="4" creationId="{F1AE22F0-4423-42AD-8EB4-B6A43DF87BB3}"/>
          </ac:spMkLst>
        </pc:spChg>
        <pc:spChg chg="add mod">
          <ac:chgData name="Naimish Vadodariya" userId="d2e325c0593a319e" providerId="LiveId" clId="{0C20591F-2EC1-4F3F-A659-EF792F057E2D}" dt="2022-02-07T03:42:16.175" v="436" actId="1076"/>
          <ac:spMkLst>
            <pc:docMk/>
            <pc:sldMk cId="3529687291" sldId="350"/>
            <ac:spMk id="5" creationId="{842FA836-6A14-48FE-A225-A5EB191D4ABF}"/>
          </ac:spMkLst>
        </pc:spChg>
        <pc:spChg chg="add mod">
          <ac:chgData name="Naimish Vadodariya" userId="d2e325c0593a319e" providerId="LiveId" clId="{0C20591F-2EC1-4F3F-A659-EF792F057E2D}" dt="2022-02-07T03:42:16.175" v="436" actId="1076"/>
          <ac:spMkLst>
            <pc:docMk/>
            <pc:sldMk cId="3529687291" sldId="350"/>
            <ac:spMk id="6" creationId="{32DC1E68-5507-4BCB-9226-DBF1BEFA7F82}"/>
          </ac:spMkLst>
        </pc:spChg>
        <pc:spChg chg="add mod">
          <ac:chgData name="Naimish Vadodariya" userId="d2e325c0593a319e" providerId="LiveId" clId="{0C20591F-2EC1-4F3F-A659-EF792F057E2D}" dt="2022-02-07T03:42:16.175" v="436" actId="1076"/>
          <ac:spMkLst>
            <pc:docMk/>
            <pc:sldMk cId="3529687291" sldId="350"/>
            <ac:spMk id="7" creationId="{D7F89C2C-D7F5-40EF-B1B0-41A9C8F24DB3}"/>
          </ac:spMkLst>
        </pc:spChg>
        <pc:graphicFrameChg chg="add mod modGraphic">
          <ac:chgData name="Naimish Vadodariya" userId="d2e325c0593a319e" providerId="LiveId" clId="{0C20591F-2EC1-4F3F-A659-EF792F057E2D}" dt="2022-02-07T03:42:54.219" v="452" actId="20577"/>
          <ac:graphicFrameMkLst>
            <pc:docMk/>
            <pc:sldMk cId="3529687291" sldId="350"/>
            <ac:graphicFrameMk id="8" creationId="{EFFFF619-0BDC-47B4-8FD7-E7939759593C}"/>
          </ac:graphicFrameMkLst>
        </pc:graphicFrameChg>
      </pc:sldChg>
      <pc:sldChg chg="addSp modSp new mod modAnim">
        <pc:chgData name="Naimish Vadodariya" userId="d2e325c0593a319e" providerId="LiveId" clId="{0C20591F-2EC1-4F3F-A659-EF792F057E2D}" dt="2022-02-07T03:52:42.776" v="462" actId="20577"/>
        <pc:sldMkLst>
          <pc:docMk/>
          <pc:sldMk cId="1545860125" sldId="351"/>
        </pc:sldMkLst>
        <pc:spChg chg="mod">
          <ac:chgData name="Naimish Vadodariya" userId="d2e325c0593a319e" providerId="LiveId" clId="{0C20591F-2EC1-4F3F-A659-EF792F057E2D}" dt="2022-02-07T03:52:04.479" v="454"/>
          <ac:spMkLst>
            <pc:docMk/>
            <pc:sldMk cId="1545860125" sldId="351"/>
            <ac:spMk id="2" creationId="{1E4F5685-B811-493F-A818-E0523FDDBF99}"/>
          </ac:spMkLst>
        </pc:spChg>
        <pc:spChg chg="mod">
          <ac:chgData name="Naimish Vadodariya" userId="d2e325c0593a319e" providerId="LiveId" clId="{0C20591F-2EC1-4F3F-A659-EF792F057E2D}" dt="2022-02-07T03:52:42.776" v="462" actId="20577"/>
          <ac:spMkLst>
            <pc:docMk/>
            <pc:sldMk cId="1545860125" sldId="351"/>
            <ac:spMk id="3" creationId="{A9785437-4426-4472-9F94-FF24FA2FDCB5}"/>
          </ac:spMkLst>
        </pc:spChg>
        <pc:spChg chg="add mod">
          <ac:chgData name="Naimish Vadodariya" userId="d2e325c0593a319e" providerId="LiveId" clId="{0C20591F-2EC1-4F3F-A659-EF792F057E2D}" dt="2022-02-07T03:52:11.308" v="455"/>
          <ac:spMkLst>
            <pc:docMk/>
            <pc:sldMk cId="1545860125" sldId="351"/>
            <ac:spMk id="4" creationId="{55BF4E5F-D46B-4F24-91D3-7763B4D1A242}"/>
          </ac:spMkLst>
        </pc:spChg>
      </pc:sldChg>
      <pc:sldMasterChg chg="modSldLayout">
        <pc:chgData name="Naimish Vadodariya" userId="d2e325c0593a319e" providerId="LiveId" clId="{0C20591F-2EC1-4F3F-A659-EF792F057E2D}" dt="2022-02-03T19:05:37.797" v="203" actId="20577"/>
        <pc:sldMasterMkLst>
          <pc:docMk/>
          <pc:sldMasterMk cId="791954662" sldId="2147483648"/>
        </pc:sldMasterMkLst>
        <pc:sldLayoutChg chg="addSp delSp modSp mod">
          <pc:chgData name="Naimish Vadodariya" userId="d2e325c0593a319e" providerId="LiveId" clId="{0C20591F-2EC1-4F3F-A659-EF792F057E2D}" dt="2022-02-03T18:58:13.179" v="99" actId="1076"/>
          <pc:sldLayoutMkLst>
            <pc:docMk/>
            <pc:sldMasterMk cId="791954662" sldId="2147483648"/>
            <pc:sldLayoutMk cId="2731625911" sldId="2147483679"/>
          </pc:sldLayoutMkLst>
          <pc:graphicFrameChg chg="add del mod">
            <ac:chgData name="Naimish Vadodariya" userId="d2e325c0593a319e" providerId="LiveId" clId="{0C20591F-2EC1-4F3F-A659-EF792F057E2D}" dt="2022-02-03T18:57:42.438" v="94"/>
            <ac:graphicFrameMkLst>
              <pc:docMk/>
              <pc:sldMasterMk cId="791954662" sldId="2147483648"/>
              <pc:sldLayoutMk cId="2731625911" sldId="2147483679"/>
              <ac:graphicFrameMk id="16" creationId="{D98F56AA-28E9-475F-A78A-977DCFE51EB6}"/>
            </ac:graphicFrameMkLst>
          </pc:graphicFrameChg>
          <pc:picChg chg="add del mod">
            <ac:chgData name="Naimish Vadodariya" userId="d2e325c0593a319e" providerId="LiveId" clId="{0C20591F-2EC1-4F3F-A659-EF792F057E2D}" dt="2022-02-03T18:41:26.595" v="75" actId="478"/>
            <ac:picMkLst>
              <pc:docMk/>
              <pc:sldMasterMk cId="791954662" sldId="2147483648"/>
              <pc:sldLayoutMk cId="2731625911" sldId="2147483679"/>
              <ac:picMk id="5" creationId="{A9B8EA20-A0DA-4C95-A4D4-89A59967F412}"/>
            </ac:picMkLst>
          </pc:picChg>
          <pc:picChg chg="add del mod">
            <ac:chgData name="Naimish Vadodariya" userId="d2e325c0593a319e" providerId="LiveId" clId="{0C20591F-2EC1-4F3F-A659-EF792F057E2D}" dt="2022-02-03T18:42:08.105" v="78" actId="478"/>
            <ac:picMkLst>
              <pc:docMk/>
              <pc:sldMasterMk cId="791954662" sldId="2147483648"/>
              <pc:sldLayoutMk cId="2731625911" sldId="2147483679"/>
              <ac:picMk id="7" creationId="{198A77F8-4EA6-478A-A12B-41DEB4618BCE}"/>
            </ac:picMkLst>
          </pc:picChg>
          <pc:picChg chg="add del mod">
            <ac:chgData name="Naimish Vadodariya" userId="d2e325c0593a319e" providerId="LiveId" clId="{0C20591F-2EC1-4F3F-A659-EF792F057E2D}" dt="2022-02-03T18:43:04.856" v="80" actId="478"/>
            <ac:picMkLst>
              <pc:docMk/>
              <pc:sldMasterMk cId="791954662" sldId="2147483648"/>
              <pc:sldLayoutMk cId="2731625911" sldId="2147483679"/>
              <ac:picMk id="9" creationId="{BF3B9BD1-6AC0-4231-AC24-02D73BE741DF}"/>
            </ac:picMkLst>
          </pc:picChg>
          <pc:picChg chg="add del mod">
            <ac:chgData name="Naimish Vadodariya" userId="d2e325c0593a319e" providerId="LiveId" clId="{0C20591F-2EC1-4F3F-A659-EF792F057E2D}" dt="2022-02-03T18:46:20.428" v="84" actId="478"/>
            <ac:picMkLst>
              <pc:docMk/>
              <pc:sldMasterMk cId="791954662" sldId="2147483648"/>
              <pc:sldLayoutMk cId="2731625911" sldId="2147483679"/>
              <ac:picMk id="11" creationId="{E2BAC4AE-352B-4DEE-9028-EF872B88D905}"/>
            </ac:picMkLst>
          </pc:picChg>
          <pc:picChg chg="add del mod">
            <ac:chgData name="Naimish Vadodariya" userId="d2e325c0593a319e" providerId="LiveId" clId="{0C20591F-2EC1-4F3F-A659-EF792F057E2D}" dt="2022-02-03T18:46:24.246" v="86" actId="478"/>
            <ac:picMkLst>
              <pc:docMk/>
              <pc:sldMasterMk cId="791954662" sldId="2147483648"/>
              <pc:sldLayoutMk cId="2731625911" sldId="2147483679"/>
              <ac:picMk id="13" creationId="{ED5C4C2E-18F6-4EE3-8DAF-88132FCD4849}"/>
            </ac:picMkLst>
          </pc:picChg>
          <pc:picChg chg="add del mod">
            <ac:chgData name="Naimish Vadodariya" userId="d2e325c0593a319e" providerId="LiveId" clId="{0C20591F-2EC1-4F3F-A659-EF792F057E2D}" dt="2022-02-03T18:51:48.261" v="92" actId="478"/>
            <ac:picMkLst>
              <pc:docMk/>
              <pc:sldMasterMk cId="791954662" sldId="2147483648"/>
              <pc:sldLayoutMk cId="2731625911" sldId="2147483679"/>
              <ac:picMk id="15" creationId="{744B266A-5C24-43B3-9C2B-02BFFB8449CD}"/>
            </ac:picMkLst>
          </pc:picChg>
          <pc:picChg chg="add mod">
            <ac:chgData name="Naimish Vadodariya" userId="d2e325c0593a319e" providerId="LiveId" clId="{0C20591F-2EC1-4F3F-A659-EF792F057E2D}" dt="2022-02-03T18:58:13.179" v="99" actId="1076"/>
            <ac:picMkLst>
              <pc:docMk/>
              <pc:sldMasterMk cId="791954662" sldId="2147483648"/>
              <pc:sldLayoutMk cId="2731625911" sldId="2147483679"/>
              <ac:picMk id="18" creationId="{79BE6AF3-7C05-4B7C-831E-038095D82C00}"/>
            </ac:picMkLst>
          </pc:picChg>
          <pc:picChg chg="del">
            <ac:chgData name="Naimish Vadodariya" userId="d2e325c0593a319e" providerId="LiveId" clId="{0C20591F-2EC1-4F3F-A659-EF792F057E2D}" dt="2022-02-03T18:35:24.654" v="41" actId="478"/>
            <ac:picMkLst>
              <pc:docMk/>
              <pc:sldMasterMk cId="791954662" sldId="2147483648"/>
              <pc:sldLayoutMk cId="2731625911" sldId="2147483679"/>
              <ac:picMk id="35" creationId="{00000000-0000-0000-0000-000000000000}"/>
            </ac:picMkLst>
          </pc:picChg>
        </pc:sldLayoutChg>
        <pc:sldLayoutChg chg="modSp mod">
          <pc:chgData name="Naimish Vadodariya" userId="d2e325c0593a319e" providerId="LiveId" clId="{0C20591F-2EC1-4F3F-A659-EF792F057E2D}" dt="2022-02-03T19:05:37.797" v="203" actId="20577"/>
          <pc:sldLayoutMkLst>
            <pc:docMk/>
            <pc:sldMasterMk cId="791954662" sldId="2147483648"/>
            <pc:sldLayoutMk cId="4202761244" sldId="2147483687"/>
          </pc:sldLayoutMkLst>
          <pc:spChg chg="mod">
            <ac:chgData name="Naimish Vadodariya" userId="d2e325c0593a319e" providerId="LiveId" clId="{0C20591F-2EC1-4F3F-A659-EF792F057E2D}" dt="2022-02-03T18:36:03.021" v="62" actId="20577"/>
            <ac:spMkLst>
              <pc:docMk/>
              <pc:sldMasterMk cId="791954662" sldId="2147483648"/>
              <pc:sldLayoutMk cId="4202761244" sldId="2147483687"/>
              <ac:spMk id="19" creationId="{CA463A36-7025-4394-9467-8A3EC3425B00}"/>
            </ac:spMkLst>
          </pc:spChg>
          <pc:spChg chg="mod">
            <ac:chgData name="Naimish Vadodariya" userId="d2e325c0593a319e" providerId="LiveId" clId="{0C20591F-2EC1-4F3F-A659-EF792F057E2D}" dt="2022-02-03T19:05:37.797" v="203" actId="20577"/>
            <ac:spMkLst>
              <pc:docMk/>
              <pc:sldMasterMk cId="791954662" sldId="2147483648"/>
              <pc:sldLayoutMk cId="4202761244" sldId="2147483687"/>
              <ac:spMk id="22" creationId="{BF2BE79E-EA17-4AB9-8CB5-714A52A6B2F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8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Layouts/_rels/slideLayout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openxmlformats.org/officeDocument/2006/relationships/image" Target="../media/image18.jpeg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808333" y="87380"/>
            <a:ext cx="2592372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Darshan</a:t>
            </a:r>
            <a:r>
              <a:rPr lang="en-US" sz="1600" dirty="0"/>
              <a:t>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0150094" y="861192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 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8236872" y="194986"/>
            <a:ext cx="3313045" cy="128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Naimish R. Vadodariya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495800" cy="254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#2301CS412 (ASP.NET Core)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-3 Views &amp; Helpers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0725" r="4439" b="11492"/>
          <a:stretch/>
        </p:blipFill>
        <p:spPr>
          <a:xfrm>
            <a:off x="131180" y="5712647"/>
            <a:ext cx="1910727" cy="741362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Firoz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Sherasiya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 21CS05101(DBMS)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Introduction of DBMS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105840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27313" y="5993448"/>
            <a:ext cx="1649043" cy="501287"/>
            <a:chOff x="10721798" y="852808"/>
            <a:chExt cx="1339023" cy="4070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3" r:id="rId10"/>
    <p:sldLayoutId id="2147483692" r:id="rId11"/>
    <p:sldLayoutId id="2147483691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F305CB-DBE2-45D5-8D0B-92106F27C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992436"/>
          </a:xfrm>
        </p:spPr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effectLst/>
              </a:rPr>
              <a:t>Views &amp; Helpers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>
              <a:effectLst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Naimish.vadodariya@darshan.ac.in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8866215253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840480" cy="290081"/>
          </a:xfrm>
        </p:spPr>
        <p:txBody>
          <a:bodyPr/>
          <a:lstStyle/>
          <a:p>
            <a:r>
              <a:rPr lang="en-US" dirty="0"/>
              <a:t>Computer Science &amp;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Naimish R. Vadodariya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ASP.NET Core </a:t>
            </a:r>
          </a:p>
          <a:p>
            <a:r>
              <a:rPr lang="en-US" dirty="0"/>
              <a:t>#2301CS412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an important part of the ASP.NET Core MVC framework. </a:t>
            </a:r>
          </a:p>
          <a:p>
            <a:r>
              <a:rPr lang="en-US" dirty="0"/>
              <a:t>They allow you to separate the presentation layer of application from the business logic and data access layers. </a:t>
            </a:r>
          </a:p>
          <a:p>
            <a:r>
              <a:rPr lang="en-US" dirty="0"/>
              <a:t>With the help of views, application is easy to maintain and develop (Different Screens).</a:t>
            </a:r>
          </a:p>
          <a:p>
            <a:pPr fontAlgn="base"/>
            <a:r>
              <a:rPr lang="en-US" b="1" dirty="0"/>
              <a:t>Separation of concerns</a:t>
            </a:r>
            <a:r>
              <a:rPr lang="en-US" dirty="0"/>
              <a:t>: </a:t>
            </a:r>
          </a:p>
          <a:p>
            <a:pPr lvl="1" fontAlgn="base"/>
            <a:r>
              <a:rPr lang="en-US" dirty="0"/>
              <a:t>Views are responsible for the presentation layer of the application, while controllers are responsible for the business logic and data access layers. </a:t>
            </a:r>
          </a:p>
          <a:p>
            <a:pPr fontAlgn="base"/>
            <a:r>
              <a:rPr lang="en-US" b="1" dirty="0"/>
              <a:t>Reusability</a:t>
            </a:r>
            <a:r>
              <a:rPr lang="en-US" dirty="0"/>
              <a:t>: </a:t>
            </a:r>
          </a:p>
          <a:p>
            <a:pPr lvl="1" fontAlgn="base"/>
            <a:r>
              <a:rPr lang="en-US" dirty="0"/>
              <a:t>Views can be reused in different parts of the application. </a:t>
            </a:r>
          </a:p>
          <a:p>
            <a:pPr lvl="1" fontAlgn="base"/>
            <a:r>
              <a:rPr lang="en-US" dirty="0"/>
              <a:t>This can save time and effort when developing the application.</a:t>
            </a:r>
          </a:p>
          <a:p>
            <a:pPr fontAlgn="base"/>
            <a:r>
              <a:rPr lang="en-US" b="1" dirty="0"/>
              <a:t>Flexibility</a:t>
            </a:r>
            <a:r>
              <a:rPr lang="en-US" dirty="0"/>
              <a:t>: </a:t>
            </a:r>
          </a:p>
          <a:p>
            <a:pPr lvl="1" fontAlgn="base"/>
            <a:r>
              <a:rPr lang="en-US" dirty="0"/>
              <a:t>Views can be customized to meet the specific needs of the application. </a:t>
            </a:r>
          </a:p>
          <a:p>
            <a:pPr lvl="1" fontAlgn="base"/>
            <a:r>
              <a:rPr lang="en-US" dirty="0"/>
              <a:t>This makes the application more flexible and adaptable.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Views (Why Views?)</a:t>
            </a:r>
          </a:p>
        </p:txBody>
      </p:sp>
    </p:spTree>
    <p:extLst>
      <p:ext uri="{BB962C8B-B14F-4D97-AF65-F5344CB8AC3E}">
        <p14:creationId xmlns:p14="http://schemas.microsoft.com/office/powerpoint/2010/main" val="41267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Remember!!!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" y="44311"/>
            <a:ext cx="644227" cy="644227"/>
          </a:xfrm>
        </p:spPr>
      </p:pic>
      <p:sp>
        <p:nvSpPr>
          <p:cNvPr id="5" name="Round Diagonal Corner Rectangle 4"/>
          <p:cNvSpPr/>
          <p:nvPr/>
        </p:nvSpPr>
        <p:spPr>
          <a:xfrm>
            <a:off x="326066" y="1023002"/>
            <a:ext cx="11678829" cy="1403327"/>
          </a:xfrm>
          <a:prstGeom prst="round2Diag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Click on your Views Folder, Inside Views folder there is controller specific folder 📁.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On that specific controller folder 📁, right click on it and go to </a:t>
            </a:r>
            <a:r>
              <a:rPr lang="en-US" sz="2000" dirty="0" err="1">
                <a:solidFill>
                  <a:schemeClr val="tx1"/>
                </a:solidFill>
              </a:rPr>
              <a:t>Add</a:t>
            </a:r>
            <a:r>
              <a:rPr lang="en-US" sz="2000" dirty="0" err="1">
                <a:solidFill>
                  <a:schemeClr val="tx1"/>
                </a:solidFill>
                <a:sym typeface="Wingdings" panose="05000000000000000000" pitchFamily="2" charset="2"/>
              </a:rPr>
              <a:t>ViewRazor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View – Empty.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Give view name and press Add.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3C4AD4-AE2C-BB37-D8F4-E2CF8B009D71}"/>
              </a:ext>
            </a:extLst>
          </p:cNvPr>
          <p:cNvSpPr/>
          <p:nvPr/>
        </p:nvSpPr>
        <p:spPr>
          <a:xfrm>
            <a:off x="523556" y="815938"/>
            <a:ext cx="1785078" cy="370066"/>
          </a:xfrm>
          <a:prstGeom prst="roundRect">
            <a:avLst>
              <a:gd name="adj" fmla="val 13506"/>
            </a:avLst>
          </a:prstGeom>
          <a:solidFill>
            <a:schemeClr val="accent6"/>
          </a:solidFill>
          <a:ln>
            <a:noFill/>
          </a:ln>
          <a:effectLst>
            <a:outerShdw blurRad="1778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Adding a View </a:t>
            </a:r>
          </a:p>
        </p:txBody>
      </p:sp>
      <p:sp>
        <p:nvSpPr>
          <p:cNvPr id="7" name="Round Diagonal Corner Rectangle 6"/>
          <p:cNvSpPr/>
          <p:nvPr/>
        </p:nvSpPr>
        <p:spPr>
          <a:xfrm>
            <a:off x="270236" y="2832186"/>
            <a:ext cx="11678829" cy="2835283"/>
          </a:xfrm>
          <a:prstGeom prst="round2Diag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The default behavior of the View method (i.e., return View();) is to return a view with the same name as the action method name from which it is being called.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For example, the Index </a:t>
            </a:r>
            <a:r>
              <a:rPr lang="en-US" sz="2000" dirty="0" err="1">
                <a:solidFill>
                  <a:schemeClr val="tx1"/>
                </a:solidFill>
              </a:rPr>
              <a:t>ActionResult</a:t>
            </a:r>
            <a:r>
              <a:rPr lang="en-US" sz="2000" dirty="0">
                <a:solidFill>
                  <a:schemeClr val="tx1"/>
                </a:solidFill>
              </a:rPr>
              <a:t> method of the Home controller is used to search for a view file with the name </a:t>
            </a:r>
            <a:r>
              <a:rPr lang="en-US" sz="2000" b="1" dirty="0" err="1">
                <a:solidFill>
                  <a:schemeClr val="tx1"/>
                </a:solidFill>
              </a:rPr>
              <a:t>Index.cshtml</a:t>
            </a:r>
            <a:r>
              <a:rPr lang="en-US" sz="2000" dirty="0">
                <a:solidFill>
                  <a:schemeClr val="tx1"/>
                </a:solidFill>
              </a:rPr>
              <a:t> in the following two locations.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First, it will look for the “</a:t>
            </a:r>
            <a:r>
              <a:rPr lang="en-US" sz="2000" dirty="0" err="1">
                <a:solidFill>
                  <a:schemeClr val="tx1"/>
                </a:solidFill>
              </a:rPr>
              <a:t>Index.cshtml</a:t>
            </a:r>
            <a:r>
              <a:rPr lang="en-US" sz="2000" dirty="0">
                <a:solidFill>
                  <a:schemeClr val="tx1"/>
                </a:solidFill>
              </a:rPr>
              <a:t>” file within the /</a:t>
            </a:r>
            <a:r>
              <a:rPr lang="en-US" sz="2000" dirty="0">
                <a:solidFill>
                  <a:schemeClr val="tx2"/>
                </a:solidFill>
              </a:rPr>
              <a:t>Views/Home</a:t>
            </a:r>
            <a:r>
              <a:rPr lang="en-US" sz="2000" dirty="0">
                <a:solidFill>
                  <a:schemeClr val="tx1"/>
                </a:solidFill>
              </a:rPr>
              <a:t>, i.e., Views/[</a:t>
            </a:r>
            <a:r>
              <a:rPr lang="en-US" sz="2000" dirty="0" err="1">
                <a:solidFill>
                  <a:schemeClr val="tx1"/>
                </a:solidFill>
              </a:rPr>
              <a:t>ControllerName</a:t>
            </a:r>
            <a:r>
              <a:rPr lang="en-US" sz="2000" dirty="0">
                <a:solidFill>
                  <a:schemeClr val="tx1"/>
                </a:solidFill>
              </a:rPr>
              <a:t>] folder, as the action method belongs to Home Controller.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Then it will look for the “</a:t>
            </a:r>
            <a:r>
              <a:rPr lang="en-US" sz="2000" dirty="0" err="1">
                <a:solidFill>
                  <a:schemeClr val="tx1"/>
                </a:solidFill>
              </a:rPr>
              <a:t>Index.cshtml</a:t>
            </a:r>
            <a:r>
              <a:rPr lang="en-US" sz="2000" dirty="0">
                <a:solidFill>
                  <a:schemeClr val="tx1"/>
                </a:solidFill>
              </a:rPr>
              <a:t>” file in the “/</a:t>
            </a:r>
            <a:r>
              <a:rPr lang="en-US" sz="2000" dirty="0">
                <a:solidFill>
                  <a:schemeClr val="tx2"/>
                </a:solidFill>
              </a:rPr>
              <a:t>Views/Shared</a:t>
            </a:r>
            <a:r>
              <a:rPr lang="en-US" sz="2000" dirty="0">
                <a:solidFill>
                  <a:schemeClr val="tx1"/>
                </a:solidFill>
              </a:rPr>
              <a:t>/” folder.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Then it will look for the “</a:t>
            </a:r>
            <a:r>
              <a:rPr lang="en-US" sz="2000" dirty="0" err="1">
                <a:solidFill>
                  <a:schemeClr val="tx1"/>
                </a:solidFill>
              </a:rPr>
              <a:t>Index.cshtml</a:t>
            </a:r>
            <a:r>
              <a:rPr lang="en-US" sz="2000" dirty="0">
                <a:solidFill>
                  <a:schemeClr val="tx1"/>
                </a:solidFill>
              </a:rPr>
              <a:t>” file in the “/</a:t>
            </a:r>
            <a:r>
              <a:rPr lang="en-US" sz="2000" dirty="0">
                <a:solidFill>
                  <a:schemeClr val="tx2"/>
                </a:solidFill>
              </a:rPr>
              <a:t>Pages/Shared</a:t>
            </a:r>
            <a:r>
              <a:rPr lang="en-US" sz="2000" dirty="0">
                <a:solidFill>
                  <a:schemeClr val="tx1"/>
                </a:solidFill>
              </a:rPr>
              <a:t>/” folder.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A3C4AD4-AE2C-BB37-D8F4-E2CF8B009D71}"/>
              </a:ext>
            </a:extLst>
          </p:cNvPr>
          <p:cNvSpPr/>
          <p:nvPr/>
        </p:nvSpPr>
        <p:spPr>
          <a:xfrm>
            <a:off x="576367" y="2643229"/>
            <a:ext cx="2881208" cy="366671"/>
          </a:xfrm>
          <a:prstGeom prst="roundRect">
            <a:avLst>
              <a:gd name="adj" fmla="val 13506"/>
            </a:avLst>
          </a:prstGeom>
          <a:solidFill>
            <a:schemeClr val="accent6"/>
          </a:solidFill>
          <a:ln>
            <a:noFill/>
          </a:ln>
          <a:effectLst>
            <a:outerShdw blurRad="177800" sx="102000" sy="1020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Searching View Behavior </a:t>
            </a:r>
          </a:p>
        </p:txBody>
      </p:sp>
    </p:spTree>
    <p:extLst>
      <p:ext uri="{BB962C8B-B14F-4D97-AF65-F5344CB8AC3E}">
        <p14:creationId xmlns:p14="http://schemas.microsoft.com/office/powerpoint/2010/main" val="125250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Different Types of Razor View Files in Project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3.2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99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b="1" dirty="0"/>
              <a:t>Razor files ends with .cshtml</a:t>
            </a:r>
            <a:r>
              <a:rPr lang="en-US" dirty="0"/>
              <a:t>. </a:t>
            </a:r>
          </a:p>
          <a:p>
            <a:r>
              <a:rPr lang="en-US" dirty="0"/>
              <a:t>Most of Razor files are intended to be browsable and contains a mixture of client-side and server-side code, when it is processed, results in HTML being sent to the browser. </a:t>
            </a:r>
          </a:p>
          <a:p>
            <a:r>
              <a:rPr lang="en-US" b="1" dirty="0"/>
              <a:t>These pages are usually referred to as "content pages". </a:t>
            </a:r>
          </a:p>
          <a:p>
            <a:pPr algn="l"/>
            <a:r>
              <a:rPr lang="en-US" dirty="0"/>
              <a:t>Also other Razor files have a leading underscore (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/>
              <a:t>) in their file name like  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dirty="0" err="1"/>
              <a:t>Layout.cshtml</a:t>
            </a:r>
            <a:r>
              <a:rPr lang="en-US" b="1" dirty="0"/>
              <a:t> , 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dirty="0" err="1"/>
              <a:t>ViewStart.cshtml</a:t>
            </a:r>
            <a:r>
              <a:rPr lang="en-US" b="1" dirty="0"/>
              <a:t>, </a:t>
            </a:r>
            <a:r>
              <a:rPr lang="en-US" b="1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dirty="0" err="1"/>
              <a:t>ViewImports.cshtml</a:t>
            </a:r>
            <a:r>
              <a:rPr lang="en-US" b="1" dirty="0"/>
              <a:t> etc.</a:t>
            </a:r>
          </a:p>
          <a:p>
            <a:pPr fontAlgn="base"/>
            <a:r>
              <a:rPr lang="en-US" dirty="0">
                <a:solidFill>
                  <a:schemeClr val="accent6"/>
                </a:solidFill>
              </a:rPr>
              <a:t>The leading underscore in the file name indicates that these files are not intended to be served directly by the browser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Razor View Files in Project</a:t>
            </a:r>
          </a:p>
        </p:txBody>
      </p:sp>
    </p:spTree>
    <p:extLst>
      <p:ext uri="{BB962C8B-B14F-4D97-AF65-F5344CB8AC3E}">
        <p14:creationId xmlns:p14="http://schemas.microsoft.com/office/powerpoint/2010/main" val="416892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82E8B-DED1-0037-037E-4C51DCD3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784428"/>
            <a:ext cx="11929641" cy="5590565"/>
          </a:xfrm>
        </p:spPr>
        <p:txBody>
          <a:bodyPr/>
          <a:lstStyle/>
          <a:p>
            <a:r>
              <a:rPr lang="en-US" dirty="0"/>
              <a:t>Razor files are used in ASP.NET Core to create dynamic web pages with a mix of HTML and C# code. Here are the different types of Razor files:</a:t>
            </a:r>
          </a:p>
          <a:p>
            <a:pPr lvl="1"/>
            <a:r>
              <a:rPr lang="en-US" b="1" dirty="0"/>
              <a:t>Content Pages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These are the most common Razor files, ending with .cshtml. </a:t>
            </a:r>
          </a:p>
          <a:p>
            <a:pPr lvl="2"/>
            <a:r>
              <a:rPr lang="en-US" dirty="0"/>
              <a:t>They contain a mix of client-side and server-side code, which results in HTML being sent to the browser.</a:t>
            </a:r>
          </a:p>
          <a:p>
            <a:pPr lvl="1"/>
            <a:r>
              <a:rPr lang="en-US" b="1" dirty="0"/>
              <a:t>Partial Pages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These files also end with .cshtml but have a leading underscore (e.g., _</a:t>
            </a:r>
            <a:r>
              <a:rPr lang="en-US" dirty="0" err="1"/>
              <a:t>Partial.cshtml</a:t>
            </a:r>
            <a:r>
              <a:rPr lang="en-US" dirty="0"/>
              <a:t>). </a:t>
            </a:r>
          </a:p>
          <a:p>
            <a:pPr lvl="2"/>
            <a:r>
              <a:rPr lang="en-US" dirty="0"/>
              <a:t>They are not intended to be browsable directly and are used to include reusable components in other pages.</a:t>
            </a:r>
          </a:p>
          <a:p>
            <a:pPr lvl="1"/>
            <a:r>
              <a:rPr lang="en-US" b="1" dirty="0"/>
              <a:t>Layout Pages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 _</a:t>
            </a:r>
            <a:r>
              <a:rPr lang="en-US" dirty="0" err="1"/>
              <a:t>Layout.cshtml</a:t>
            </a:r>
            <a:r>
              <a:rPr lang="en-US" dirty="0"/>
              <a:t> file acts as a template for other content pages. </a:t>
            </a:r>
          </a:p>
          <a:p>
            <a:pPr lvl="2"/>
            <a:r>
              <a:rPr lang="en-US" dirty="0"/>
              <a:t>It typically includes the site’s header, footer, and navigation, ensuring a consistent design across the site.</a:t>
            </a:r>
          </a:p>
          <a:p>
            <a:pPr lvl="1"/>
            <a:r>
              <a:rPr lang="en-US" b="1" dirty="0"/>
              <a:t>View Start Pages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 _</a:t>
            </a:r>
            <a:r>
              <a:rPr lang="en-US" dirty="0" err="1"/>
              <a:t>ViewStart.cshtml</a:t>
            </a:r>
            <a:r>
              <a:rPr lang="en-US" dirty="0"/>
              <a:t> file contains code that runs before any content page in the same folder or subfolders.</a:t>
            </a:r>
          </a:p>
          <a:p>
            <a:pPr lvl="2"/>
            <a:r>
              <a:rPr lang="en-US" dirty="0"/>
              <a:t>It’s often used to specify the layout file for all affected content pages.</a:t>
            </a:r>
          </a:p>
          <a:p>
            <a:pPr lvl="1"/>
            <a:r>
              <a:rPr lang="en-US" b="1" dirty="0"/>
              <a:t>View Imports Pages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The _</a:t>
            </a:r>
            <a:r>
              <a:rPr lang="en-US" dirty="0" err="1"/>
              <a:t>ViewImports.cshtml</a:t>
            </a:r>
            <a:r>
              <a:rPr lang="en-US" dirty="0"/>
              <a:t> file is used to include directives that should be available to all Razor pages in a folder hierarchy, such as namespaces and tag helpers.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790C23-189E-1C5D-1BEE-0B993364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Razor Files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10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1" y="863444"/>
            <a:ext cx="6342048" cy="5590565"/>
          </a:xfrm>
        </p:spPr>
        <p:txBody>
          <a:bodyPr/>
          <a:lstStyle/>
          <a:p>
            <a:pPr lvl="0"/>
            <a:r>
              <a:rPr lang="en-US" dirty="0">
                <a:solidFill>
                  <a:srgbClr val="333333"/>
                </a:solidFill>
                <a:latin typeface="+mj-lt"/>
              </a:rPr>
              <a:t>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dirty="0" err="1">
                <a:solidFill>
                  <a:srgbClr val="000000"/>
                </a:solidFill>
                <a:latin typeface="+mj-lt"/>
              </a:rPr>
              <a:t>Layout</a:t>
            </a:r>
            <a:r>
              <a:rPr lang="en-US" b="1" dirty="0" err="1">
                <a:solidFill>
                  <a:schemeClr val="tx2"/>
                </a:solidFill>
                <a:latin typeface="+mj-lt"/>
              </a:rPr>
              <a:t>.cshtml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 file acts as a template for all content pages that reference it.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+mj-lt"/>
              </a:rPr>
              <a:t>Consistent part of a site's design are declared in 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>
                <a:solidFill>
                  <a:srgbClr val="000000"/>
                </a:solidFill>
              </a:rPr>
              <a:t>Layout.cshtml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file.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+mj-lt"/>
              </a:rPr>
              <a:t>These can include the header, footer, site navigation, main content area and so on. 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+mj-lt"/>
              </a:rPr>
              <a:t>Typically, 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>
                <a:solidFill>
                  <a:srgbClr val="000000"/>
                </a:solidFill>
              </a:rPr>
              <a:t>Layout.cshtml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file also includes the </a:t>
            </a:r>
            <a:r>
              <a:rPr lang="en-US" dirty="0">
                <a:solidFill>
                  <a:srgbClr val="C7254E"/>
                </a:solidFill>
                <a:latin typeface="+mj-lt"/>
              </a:rPr>
              <a:t>&lt;head&gt;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 section of the page, so they also reference the common CSS style sheet files and JavaScript files.</a:t>
            </a:r>
          </a:p>
          <a:p>
            <a:pPr lvl="0"/>
            <a:r>
              <a:rPr lang="en-US" dirty="0">
                <a:solidFill>
                  <a:srgbClr val="333333"/>
                </a:solidFill>
                <a:latin typeface="+mj-lt"/>
              </a:rPr>
              <a:t>If you want to make changes to the overall design of the site, you often only need to make adjustments to the content of 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>
                <a:solidFill>
                  <a:srgbClr val="000000"/>
                </a:solidFill>
              </a:rPr>
              <a:t>Layout.cshtml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Layout.cshtml</a:t>
            </a:r>
            <a:r>
              <a:rPr lang="en-US" dirty="0"/>
              <a:t> 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43" y="921521"/>
            <a:ext cx="5035754" cy="33552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ound Diagonal Corner Rectangle 7"/>
          <p:cNvSpPr/>
          <p:nvPr/>
        </p:nvSpPr>
        <p:spPr>
          <a:xfrm>
            <a:off x="6791325" y="4333876"/>
            <a:ext cx="5057775" cy="1504950"/>
          </a:xfrm>
          <a:prstGeom prst="round2Diag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>
              <a:solidFill>
                <a:schemeClr val="tx2"/>
              </a:solidFill>
            </a:endParaRPr>
          </a:p>
          <a:p>
            <a:pPr algn="just"/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In ASP.NET Core MVC, creating multiple layout files for a single application is possible. </a:t>
            </a:r>
          </a:p>
          <a:p>
            <a:pPr algn="just"/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For example, you may have one layout file for the </a:t>
            </a:r>
            <a:r>
              <a:rPr lang="en-US" b="1" dirty="0">
                <a:ln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admin users 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and another layout file for </a:t>
            </a:r>
            <a:r>
              <a:rPr lang="en-US" b="1" dirty="0">
                <a:ln/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non-admin users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of your application.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6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4"/>
            <a:ext cx="5774319" cy="5590565"/>
          </a:xfrm>
        </p:spPr>
        <p:txBody>
          <a:bodyPr/>
          <a:lstStyle/>
          <a:p>
            <a:r>
              <a:rPr lang="en-US" dirty="0"/>
              <a:t>We can say that the </a:t>
            </a:r>
            <a:r>
              <a:rPr lang="en-US" b="1" dirty="0"/>
              <a:t>common UI code</a:t>
            </a:r>
            <a:r>
              <a:rPr lang="en-US" dirty="0"/>
              <a:t>, which can be used in many views, can go into a common view called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>
                <a:solidFill>
                  <a:srgbClr val="000000"/>
                </a:solidFill>
              </a:rPr>
              <a:t>Layout </a:t>
            </a:r>
            <a:r>
              <a:rPr lang="en-US" dirty="0"/>
              <a:t>in application.</a:t>
            </a:r>
            <a:endParaRPr lang="en-US" dirty="0">
              <a:solidFill>
                <a:srgbClr val="333333"/>
              </a:solidFill>
            </a:endParaRPr>
          </a:p>
          <a:p>
            <a:pPr lvl="0"/>
            <a:r>
              <a:rPr lang="en-US" dirty="0">
                <a:solidFill>
                  <a:srgbClr val="333333"/>
                </a:solidFill>
              </a:rPr>
              <a:t>As the layout views are not specific to any controller. </a:t>
            </a:r>
          </a:p>
          <a:p>
            <a:pPr lvl="0"/>
            <a:r>
              <a:rPr lang="en-US" dirty="0">
                <a:solidFill>
                  <a:srgbClr val="333333"/>
                </a:solidFill>
              </a:rPr>
              <a:t>As the layout view will be used across multiple views of our application, we usually place the layout views in a </a:t>
            </a:r>
            <a:r>
              <a:rPr lang="en-US" b="1" dirty="0">
                <a:solidFill>
                  <a:srgbClr val="333333"/>
                </a:solidFill>
              </a:rPr>
              <a:t>Shared</a:t>
            </a:r>
            <a:r>
              <a:rPr lang="en-US" dirty="0">
                <a:solidFill>
                  <a:srgbClr val="333333"/>
                </a:solidFill>
              </a:rPr>
              <a:t> subfolder within the </a:t>
            </a:r>
            <a:r>
              <a:rPr lang="en-US" b="1" dirty="0">
                <a:solidFill>
                  <a:srgbClr val="333333"/>
                </a:solidFill>
              </a:rPr>
              <a:t>Views</a:t>
            </a:r>
            <a:r>
              <a:rPr lang="en-US" dirty="0">
                <a:solidFill>
                  <a:srgbClr val="333333"/>
                </a:solidFill>
              </a:rPr>
              <a:t> folder.</a:t>
            </a:r>
          </a:p>
          <a:p>
            <a:r>
              <a:rPr lang="en-US" dirty="0"/>
              <a:t>By default, in ASP.NET Core MVC App, the layout view file is named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dirty="0" err="1"/>
              <a:t>Layout.cshtml</a:t>
            </a:r>
            <a:r>
              <a:rPr lang="en-US" dirty="0"/>
              <a:t>. But you can change the name if you wish.</a:t>
            </a:r>
          </a:p>
          <a:p>
            <a:pPr lvl="0"/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Layout.cshtml</a:t>
            </a:r>
            <a:r>
              <a:rPr lang="en-US" dirty="0"/>
              <a:t> 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34" y="933150"/>
            <a:ext cx="5872120" cy="39912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939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89880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ViewStart.cshtml</a:t>
            </a:r>
            <a:r>
              <a:rPr lang="en-US" dirty="0"/>
              <a:t> file contains code that executes after the code in any content page in the same folder or any child folders.</a:t>
            </a:r>
          </a:p>
          <a:p>
            <a:r>
              <a:rPr lang="en-US" dirty="0"/>
              <a:t>It provides a </a:t>
            </a:r>
            <a:r>
              <a:rPr lang="en-US" b="1" dirty="0"/>
              <a:t>convenient location to specify the layout file for all content pages </a:t>
            </a:r>
            <a:r>
              <a:rPr lang="en-US" dirty="0"/>
              <a:t>that are affected by it, and that is typically what you see in the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ViewStart.cshtml</a:t>
            </a:r>
            <a:r>
              <a:rPr lang="en-US" dirty="0"/>
              <a:t> file that comes with any Razor Pages (or MVC) template.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ViewStart.cshtml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696" y="3095519"/>
            <a:ext cx="6313836" cy="20194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28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1898805"/>
          </a:xfrm>
        </p:spPr>
        <p:txBody>
          <a:bodyPr/>
          <a:lstStyle/>
          <a:p>
            <a:r>
              <a:rPr lang="en-US" dirty="0"/>
              <a:t>It is a special Razor view file that allows us to specify the common namespaces, directives, and other elements, that will be automatically imported and applied to all views within a specific directory and its subdirectories. </a:t>
            </a:r>
          </a:p>
          <a:p>
            <a:r>
              <a:rPr lang="en-US" dirty="0"/>
              <a:t>It helps us to simplify the Razor syntax and reduce repetitive code by centralizing the import statements in one place.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ViewImports.cshtml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819" y="3120951"/>
            <a:ext cx="8373644" cy="1286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333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Partial Views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3.3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08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6126480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Introduction to Views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Advantages of Views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Types of Views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Partial Views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Layout Pages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Tag Helpers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HTML Helpers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URL helpers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Custom Tag Helpers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661180"/>
          </a:xfrm>
        </p:spPr>
        <p:txBody>
          <a:bodyPr/>
          <a:lstStyle/>
          <a:p>
            <a:r>
              <a:rPr lang="en-US" dirty="0"/>
              <a:t>Partial Views in ASP.NET Core MVC are </a:t>
            </a:r>
            <a:r>
              <a:rPr lang="en-US" b="1" dirty="0"/>
              <a:t>used to render a portion of the view content</a:t>
            </a:r>
            <a:r>
              <a:rPr lang="en-US" dirty="0"/>
              <a:t>. </a:t>
            </a:r>
          </a:p>
          <a:p>
            <a:r>
              <a:rPr lang="en-US" b="1" dirty="0"/>
              <a:t>They help in breaking down large views into smaller, reusable components, promoting maintainability and reducing code duplication</a:t>
            </a:r>
            <a:r>
              <a:rPr lang="en-US" dirty="0"/>
              <a:t>.</a:t>
            </a:r>
          </a:p>
          <a:p>
            <a:r>
              <a:rPr lang="en-US" dirty="0"/>
              <a:t>A partial view is a regular view but it can be used multiple times in an application and it has the file extension similar to view as .cshtml.</a:t>
            </a:r>
          </a:p>
          <a:p>
            <a:r>
              <a:rPr lang="en-US" dirty="0"/>
              <a:t>We need to create a partial views </a:t>
            </a:r>
            <a:r>
              <a:rPr lang="en-US" b="1" dirty="0"/>
              <a:t>when we need a common part of the user interface </a:t>
            </a:r>
            <a:r>
              <a:rPr lang="en-US" dirty="0"/>
              <a:t>on multiple pages in our web application.</a:t>
            </a:r>
          </a:p>
          <a:p>
            <a:r>
              <a:rPr lang="en-US" dirty="0"/>
              <a:t>Sometimes </a:t>
            </a:r>
            <a:r>
              <a:rPr lang="en-US" b="1" dirty="0"/>
              <a:t>we also use a partial view to divide a web page into small parts</a:t>
            </a:r>
            <a:r>
              <a:rPr lang="en-US" dirty="0"/>
              <a:t> such as header, footer, and menu on Layout.</a:t>
            </a:r>
          </a:p>
          <a:p>
            <a:r>
              <a:rPr lang="en-US" dirty="0"/>
              <a:t>Partial Views are the views </a:t>
            </a:r>
            <a:r>
              <a:rPr lang="en-US" b="1" dirty="0"/>
              <a:t>that are rendered within another view and do not run on their own</a:t>
            </a:r>
            <a:r>
              <a:rPr lang="en-US" dirty="0"/>
              <a:t>.</a:t>
            </a:r>
          </a:p>
          <a:p>
            <a:r>
              <a:rPr lang="en-US" dirty="0"/>
              <a:t>Often </a:t>
            </a:r>
            <a:r>
              <a:rPr lang="en-US" b="1" dirty="0"/>
              <a:t>start with an underscore </a:t>
            </a:r>
            <a:r>
              <a:rPr lang="en-US" dirty="0"/>
              <a:t>(e.g., _</a:t>
            </a:r>
            <a:r>
              <a:rPr lang="en-US" dirty="0" err="1"/>
              <a:t>PartialView.cshtml</a:t>
            </a:r>
            <a:r>
              <a:rPr lang="en-US" dirty="0"/>
              <a:t>), though not mandatory.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: Partial View</a:t>
            </a:r>
          </a:p>
        </p:txBody>
      </p:sp>
    </p:spTree>
    <p:extLst>
      <p:ext uri="{BB962C8B-B14F-4D97-AF65-F5344CB8AC3E}">
        <p14:creationId xmlns:p14="http://schemas.microsoft.com/office/powerpoint/2010/main" val="39798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View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5" y="1076326"/>
            <a:ext cx="11073506" cy="47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0" y="863445"/>
            <a:ext cx="11929641" cy="566118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v/s Partial Views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43192"/>
              </p:ext>
            </p:extLst>
          </p:nvPr>
        </p:nvGraphicFramePr>
        <p:xfrm>
          <a:off x="333374" y="906991"/>
          <a:ext cx="1155382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6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6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609">
                <a:tc>
                  <a:txBody>
                    <a:bodyPr/>
                    <a:lstStyle/>
                    <a:p>
                      <a:r>
                        <a:rPr lang="en-US" dirty="0"/>
                        <a:t>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contains the layout page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 does not contain the layout page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Before any view is rendered,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viewstart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page is rendered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 does not verify for 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viewstart.cshtml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page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565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might have markup tags like body, html, head, title, Meta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 is designed specially to render within the view and just because of that it does not consist any mark up tag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is not lightweight as compare to Partial View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 is lightweight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"View" in the context of web development typically refers to the template or markup that defines the structure and presentation of the entire page.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 is a reusable piece of a view that can be included in multiple views.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 are typically rendered as complete pages.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Views are embedded within views and can be dynamically loaded or included where needed.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609"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Views are typically not as reusable as partial views because they often encapsulate a specific page's structure and content.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Partial Views are designed for reusability,</a:t>
                      </a:r>
                      <a:r>
                        <a:rPr lang="en-US" sz="1800" b="0" i="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 can include the same partial view in multiple views to maintain consistent UI elements across different parts of your application.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905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Tag Helpers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3.4</a:t>
            </a:r>
          </a:p>
        </p:txBody>
      </p:sp>
    </p:spTree>
    <p:extLst>
      <p:ext uri="{BB962C8B-B14F-4D97-AF65-F5344CB8AC3E}">
        <p14:creationId xmlns:p14="http://schemas.microsoft.com/office/powerpoint/2010/main" val="805398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Helpers are classes written in C# but are attached to HTML elements in order to run server-side code from Razor view.</a:t>
            </a:r>
          </a:p>
          <a:p>
            <a:r>
              <a:rPr lang="en-US" dirty="0"/>
              <a:t>It enable </a:t>
            </a:r>
            <a:r>
              <a:rPr lang="en-US" b="1" dirty="0"/>
              <a:t>server-side code to participate in creating and rendering HTML elements </a:t>
            </a:r>
            <a:r>
              <a:rPr lang="en-US" dirty="0"/>
              <a:t>in Razor files. </a:t>
            </a:r>
          </a:p>
          <a:p>
            <a:r>
              <a:rPr lang="en-US" dirty="0"/>
              <a:t>There are many built-in Tag Helpers for common tasks, such as creating forms, links, loading assets etc. </a:t>
            </a:r>
          </a:p>
          <a:p>
            <a:r>
              <a:rPr lang="en-US" dirty="0"/>
              <a:t>Tag Helpers are authored in C#, and they target HTML elements based on the element name, the attribute name, or the parent tag.</a:t>
            </a:r>
          </a:p>
          <a:p>
            <a:r>
              <a:rPr lang="en-US" dirty="0"/>
              <a:t>For example, the built-in </a:t>
            </a:r>
            <a:r>
              <a:rPr lang="en-US" dirty="0" err="1"/>
              <a:t>LabelTagHelper</a:t>
            </a:r>
            <a:r>
              <a:rPr lang="en-US" dirty="0"/>
              <a:t> can target the HTML &lt;label&gt; element when the </a:t>
            </a:r>
            <a:r>
              <a:rPr lang="en-US" dirty="0" err="1"/>
              <a:t>LabelTagHelper</a:t>
            </a:r>
            <a:r>
              <a:rPr lang="en-US" dirty="0"/>
              <a:t> attributes are applied.</a:t>
            </a:r>
          </a:p>
          <a:p>
            <a:r>
              <a:rPr lang="en-US" dirty="0"/>
              <a:t>If you are familiar with HTML Helpers, </a:t>
            </a:r>
            <a:r>
              <a:rPr lang="en-US" b="1" dirty="0"/>
              <a:t>Tag Helpers reduce the explicit transitions between HTML and C# in Razor views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Helpers</a:t>
            </a:r>
          </a:p>
        </p:txBody>
      </p:sp>
    </p:spTree>
    <p:extLst>
      <p:ext uri="{BB962C8B-B14F-4D97-AF65-F5344CB8AC3E}">
        <p14:creationId xmlns:p14="http://schemas.microsoft.com/office/powerpoint/2010/main" val="8537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the inbuilt or custom Tag Helpers, one has to first reference Tag Helper library named </a:t>
            </a:r>
            <a:r>
              <a:rPr lang="en-US" b="1" dirty="0" err="1">
                <a:solidFill>
                  <a:schemeClr val="accent6"/>
                </a:solidFill>
              </a:rPr>
              <a:t>Microsoft.AspNetCore.Mvc.TagHelpers</a:t>
            </a:r>
            <a:r>
              <a:rPr lang="en-US" dirty="0"/>
              <a:t>. </a:t>
            </a:r>
          </a:p>
          <a:p>
            <a:r>
              <a:rPr lang="en-US" dirty="0"/>
              <a:t>It can also be taken from </a:t>
            </a:r>
            <a:r>
              <a:rPr lang="en-US" dirty="0" err="1"/>
              <a:t>Nuget</a:t>
            </a:r>
            <a:r>
              <a:rPr lang="en-US" dirty="0"/>
              <a:t>.</a:t>
            </a:r>
          </a:p>
          <a:p>
            <a:r>
              <a:rPr lang="en-US" dirty="0"/>
              <a:t>It using @AddTagHelper directive as shown below inside </a:t>
            </a:r>
            <a:r>
              <a:rPr lang="en-US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dirty="0" err="1"/>
              <a:t>ViewImports.cshtml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above line, all the Tag helpers will be imported which are mentioned in '</a:t>
            </a:r>
            <a:r>
              <a:rPr lang="en-US" dirty="0" err="1"/>
              <a:t>Microsoft.AspNetCore.Mvc.TagHelpers</a:t>
            </a:r>
            <a:r>
              <a:rPr lang="en-US" dirty="0"/>
              <a:t>' assembly.</a:t>
            </a:r>
          </a:p>
          <a:p>
            <a:r>
              <a:rPr lang="en-US" b="1" i="1" dirty="0"/>
              <a:t>Whatever it is referenced/imported inside </a:t>
            </a:r>
            <a:r>
              <a:rPr lang="en-US" b="1" i="1" dirty="0">
                <a:solidFill>
                  <a:srgbClr val="333333"/>
                </a:solidFill>
                <a:latin typeface="Merriweather"/>
              </a:rPr>
              <a:t>_</a:t>
            </a:r>
            <a:r>
              <a:rPr lang="en-US" b="1" i="1" dirty="0" err="1"/>
              <a:t>ViewImports.cshtml</a:t>
            </a:r>
            <a:r>
              <a:rPr lang="en-US" b="1" i="1" dirty="0"/>
              <a:t> will be available for all the views.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Tag Helpers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771596"/>
            <a:ext cx="8373644" cy="12860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448572" y="3700658"/>
            <a:ext cx="6753225" cy="285750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17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Tag Helpers are provided by default as part of the ASP.NET Core framework. </a:t>
            </a:r>
          </a:p>
          <a:p>
            <a:r>
              <a:rPr lang="en-US" dirty="0"/>
              <a:t>They cover common scenarios and tasks, making generating HTML with dynamic behavior easier, such as generating links, creating forms, loading assets, showing validation messages, etc. Some examples of built-in Tag Helpers include:</a:t>
            </a:r>
          </a:p>
          <a:p>
            <a:r>
              <a:rPr lang="en-US" b="1" dirty="0"/>
              <a:t>&lt;a </a:t>
            </a:r>
            <a:r>
              <a:rPr lang="en-US" b="1" dirty="0">
                <a:solidFill>
                  <a:schemeClr val="accent6"/>
                </a:solidFill>
              </a:rPr>
              <a:t>asp-controller</a:t>
            </a:r>
            <a:r>
              <a:rPr lang="en-US" b="1" dirty="0"/>
              <a:t>=”Home” </a:t>
            </a:r>
            <a:r>
              <a:rPr lang="en-US" b="1" dirty="0">
                <a:solidFill>
                  <a:schemeClr val="accent6"/>
                </a:solidFill>
              </a:rPr>
              <a:t>asp-action</a:t>
            </a:r>
            <a:r>
              <a:rPr lang="en-US" b="1" dirty="0"/>
              <a:t>=”Index”&gt;Link&lt;/a&gt;:</a:t>
            </a:r>
            <a:r>
              <a:rPr lang="en-US" dirty="0"/>
              <a:t> Generates a link with a URL that’s generated by routing based on the specified controller and action.</a:t>
            </a:r>
          </a:p>
          <a:p>
            <a:r>
              <a:rPr lang="en-US" b="1" dirty="0"/>
              <a:t>&lt;</a:t>
            </a:r>
            <a:r>
              <a:rPr lang="en-US" b="1" dirty="0" err="1"/>
              <a:t>img</a:t>
            </a:r>
            <a:r>
              <a:rPr lang="en-US" b="1" dirty="0"/>
              <a:t> </a:t>
            </a:r>
            <a:r>
              <a:rPr lang="en-US" b="1" dirty="0" err="1"/>
              <a:t>src</a:t>
            </a:r>
            <a:r>
              <a:rPr lang="en-US" b="1" dirty="0"/>
              <a:t>=”~/images/pic.jpg” </a:t>
            </a:r>
            <a:r>
              <a:rPr lang="en-US" b="1" dirty="0">
                <a:solidFill>
                  <a:schemeClr val="accent6"/>
                </a:solidFill>
              </a:rPr>
              <a:t>asp-append-version</a:t>
            </a:r>
            <a:r>
              <a:rPr lang="en-US" b="1" dirty="0"/>
              <a:t>=”true” /&gt;:</a:t>
            </a:r>
            <a:r>
              <a:rPr lang="en-US" dirty="0"/>
              <a:t> Generates a &lt;</a:t>
            </a:r>
            <a:r>
              <a:rPr lang="en-US" dirty="0" err="1"/>
              <a:t>img</a:t>
            </a:r>
            <a:r>
              <a:rPr lang="en-US" dirty="0"/>
              <a:t>&gt; tag with a cache-busting query string to ensure the latest version of the image is fetched.</a:t>
            </a:r>
          </a:p>
          <a:p>
            <a:r>
              <a:rPr lang="en-US" b="1" dirty="0"/>
              <a:t>&lt;form asp-controller=”Account” asp-action=”Login” method=”post”&gt;…&lt;/form&gt;:</a:t>
            </a:r>
            <a:r>
              <a:rPr lang="en-US" dirty="0"/>
              <a:t> Generates a form element with the appropriate action attribute for the specified controller and action.</a:t>
            </a:r>
          </a:p>
          <a:p>
            <a:r>
              <a:rPr lang="en-US" b="1" dirty="0"/>
              <a:t>&lt;input </a:t>
            </a:r>
            <a:r>
              <a:rPr lang="en-US" b="1" dirty="0">
                <a:solidFill>
                  <a:schemeClr val="accent6"/>
                </a:solidFill>
              </a:rPr>
              <a:t>asp-for</a:t>
            </a:r>
            <a:r>
              <a:rPr lang="en-US" b="1" dirty="0"/>
              <a:t>=”Username” /&gt;:</a:t>
            </a:r>
            <a:r>
              <a:rPr lang="en-US" dirty="0"/>
              <a:t> Generates an input field with attributes based on the model property specified by asp-for.</a:t>
            </a:r>
          </a:p>
          <a:p>
            <a:r>
              <a:rPr lang="en-US" b="1" dirty="0"/>
              <a:t>&lt;span </a:t>
            </a:r>
            <a:r>
              <a:rPr lang="en-US" b="1" dirty="0">
                <a:solidFill>
                  <a:schemeClr val="accent6"/>
                </a:solidFill>
              </a:rPr>
              <a:t>asp-validation-for</a:t>
            </a:r>
            <a:r>
              <a:rPr lang="en-US" b="1" dirty="0"/>
              <a:t>="Username" class="text-danger"&gt;&lt;/span&gt;: </a:t>
            </a:r>
            <a:r>
              <a:rPr lang="en-US" dirty="0"/>
              <a:t>Generates a username validation message</a:t>
            </a:r>
            <a:r>
              <a:rPr lang="en-US" b="1" dirty="0"/>
              <a:t> </a:t>
            </a:r>
            <a:r>
              <a:rPr lang="en-US" dirty="0"/>
              <a:t>with specified control.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Built-in Tag Helpers</a:t>
            </a:r>
          </a:p>
        </p:txBody>
      </p:sp>
    </p:spTree>
    <p:extLst>
      <p:ext uri="{BB962C8B-B14F-4D97-AF65-F5344CB8AC3E}">
        <p14:creationId xmlns:p14="http://schemas.microsoft.com/office/powerpoint/2010/main" val="139898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Tag Helpers Cont..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28600"/>
              </p:ext>
            </p:extLst>
          </p:nvPr>
        </p:nvGraphicFramePr>
        <p:xfrm>
          <a:off x="513958" y="863444"/>
          <a:ext cx="11164084" cy="3149446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169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4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5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283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>
                          <a:effectLst/>
                        </a:rPr>
                        <a:t>Attribute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>
                          <a:effectLst/>
                          <a:latin typeface="+mn-lt"/>
                        </a:rPr>
                        <a:t>Asp</a:t>
                      </a:r>
                      <a:r>
                        <a:rPr lang="en-US" sz="1800" baseline="0" dirty="0">
                          <a:effectLst/>
                          <a:latin typeface="+mn-lt"/>
                        </a:rPr>
                        <a:t> Attribute Name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8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area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asp-area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The name of the Area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8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controller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asp-controller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The name of the MVC controller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8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action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asp-action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The name of the action method on an MVC controller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4276012508"/>
                  </a:ext>
                </a:extLst>
              </a:tr>
              <a:tr h="4028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route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asp-route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The name of the route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040053181"/>
                  </a:ext>
                </a:extLst>
              </a:tr>
              <a:tr h="402834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route-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asp-route-*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A single route parameter value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828158473"/>
                  </a:ext>
                </a:extLst>
              </a:tr>
              <a:tr h="732442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</a:rPr>
                        <a:t>Fragment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effectLst/>
                          <a:latin typeface="+mn-lt"/>
                        </a:rPr>
                        <a:t>asp-fragment</a:t>
                      </a:r>
                    </a:p>
                  </a:txBody>
                  <a:tcPr marL="30472" marR="30472" marT="30472" marB="30472" anchor="ctr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is particularly useful when you want to link to a specific section of a page.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30472" marR="30472" marT="30472" marB="3047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677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HTML Helpers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3.5</a:t>
            </a:r>
          </a:p>
        </p:txBody>
      </p:sp>
    </p:spTree>
    <p:extLst>
      <p:ext uri="{BB962C8B-B14F-4D97-AF65-F5344CB8AC3E}">
        <p14:creationId xmlns:p14="http://schemas.microsoft.com/office/powerpoint/2010/main" val="4159714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HTML Helpers are </a:t>
            </a:r>
            <a:r>
              <a:rPr lang="en-US" b="1" dirty="0"/>
              <a:t>classes that can generate html tags in Razor view pages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An HTML Helper is just a </a:t>
            </a:r>
            <a:r>
              <a:rPr lang="en-US" b="1" dirty="0"/>
              <a:t>method that returns a HTML string</a:t>
            </a:r>
            <a:r>
              <a:rPr lang="en-US" dirty="0"/>
              <a:t>.</a:t>
            </a:r>
          </a:p>
          <a:p>
            <a:pPr fontAlgn="base"/>
            <a:r>
              <a:rPr lang="en-US" dirty="0"/>
              <a:t>The string can represent </a:t>
            </a:r>
            <a:r>
              <a:rPr lang="en-US" b="1" dirty="0"/>
              <a:t>any type of content that you want</a:t>
            </a:r>
            <a:r>
              <a:rPr lang="en-US" dirty="0"/>
              <a:t>. </a:t>
            </a:r>
          </a:p>
          <a:p>
            <a:pPr fontAlgn="base"/>
            <a:r>
              <a:rPr lang="en-US" dirty="0"/>
              <a:t>For example, you can use HTML Helpers to render standard HTML tags like HTML &lt;input&gt;, &lt;button&gt; and &lt;</a:t>
            </a:r>
            <a:r>
              <a:rPr lang="en-US" dirty="0" err="1"/>
              <a:t>img</a:t>
            </a:r>
            <a:r>
              <a:rPr lang="en-US" dirty="0"/>
              <a:t>&gt; tags etc.</a:t>
            </a:r>
          </a:p>
          <a:p>
            <a:pPr fontAlgn="base"/>
            <a:r>
              <a:rPr lang="en-US" dirty="0"/>
              <a:t>It </a:t>
            </a:r>
            <a:r>
              <a:rPr lang="en-US" b="1" dirty="0"/>
              <a:t>also binds the model object to HTML controls to display the value of model properties into those controls </a:t>
            </a:r>
            <a:r>
              <a:rPr lang="en-US" dirty="0"/>
              <a:t>and also assigns the value of the controls to the model properties while submitting a web form.</a:t>
            </a:r>
          </a:p>
          <a:p>
            <a:pPr fontAlgn="base"/>
            <a:r>
              <a:rPr lang="en-US" dirty="0"/>
              <a:t>So, we can always use the </a:t>
            </a:r>
            <a:r>
              <a:rPr lang="en-US" dirty="0" err="1"/>
              <a:t>HtmlHelper</a:t>
            </a:r>
            <a:r>
              <a:rPr lang="en-US" dirty="0"/>
              <a:t> class in razor view instead of writing HTML tags manually.</a:t>
            </a:r>
          </a:p>
          <a:p>
            <a:pPr fontAlgn="base"/>
            <a:r>
              <a:rPr lang="en-US" dirty="0"/>
              <a:t>Starts with </a:t>
            </a:r>
            <a:r>
              <a:rPr lang="en-US" b="1" dirty="0"/>
              <a:t>@Html </a:t>
            </a:r>
            <a:r>
              <a:rPr lang="en-US" dirty="0"/>
              <a:t>is an object of the </a:t>
            </a:r>
            <a:r>
              <a:rPr lang="en-US" dirty="0" err="1"/>
              <a:t>HtmlHelper</a:t>
            </a:r>
            <a:r>
              <a:rPr lang="en-US" dirty="0"/>
              <a:t> class. (@ symbol is used to access server-side object in razor syntax)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 HTML Helpers</a:t>
            </a:r>
          </a:p>
        </p:txBody>
      </p:sp>
    </p:spTree>
    <p:extLst>
      <p:ext uri="{BB962C8B-B14F-4D97-AF65-F5344CB8AC3E}">
        <p14:creationId xmlns:p14="http://schemas.microsoft.com/office/powerpoint/2010/main" val="17428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Views (Designs)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– 3.1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8FD7AA-4EF3-351F-7F26-F7A4B8D4A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7" y="1456979"/>
            <a:ext cx="3600674" cy="1824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2CA0D-CB27-B3DA-3AAE-08F2328E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207" y="1456979"/>
            <a:ext cx="3705701" cy="1824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F8828E-BB35-7F75-456F-65608928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50" y="1456980"/>
            <a:ext cx="3818582" cy="182474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73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Standard Html Helpers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Strongly Typed HTML Helpers (</a:t>
            </a:r>
            <a:r>
              <a:rPr lang="en-US" b="1" i="1" dirty="0"/>
              <a:t>Model Binding</a:t>
            </a:r>
            <a:r>
              <a:rPr lang="en-US" b="1" dirty="0"/>
              <a:t>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HTML Helpers</a:t>
            </a:r>
          </a:p>
        </p:txBody>
      </p:sp>
    </p:spTree>
    <p:extLst>
      <p:ext uri="{BB962C8B-B14F-4D97-AF65-F5344CB8AC3E}">
        <p14:creationId xmlns:p14="http://schemas.microsoft.com/office/powerpoint/2010/main" val="135415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Standard HTML Helpers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3.6</a:t>
            </a:r>
          </a:p>
        </p:txBody>
      </p:sp>
    </p:spTree>
    <p:extLst>
      <p:ext uri="{BB962C8B-B14F-4D97-AF65-F5344CB8AC3E}">
        <p14:creationId xmlns:p14="http://schemas.microsoft.com/office/powerpoint/2010/main" val="4232955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Standard HTML Helpers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57254"/>
              </p:ext>
            </p:extLst>
          </p:nvPr>
        </p:nvGraphicFramePr>
        <p:xfrm>
          <a:off x="117694" y="755878"/>
          <a:ext cx="11968682" cy="4785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737">
                <a:tc>
                  <a:txBody>
                    <a:bodyPr/>
                    <a:lstStyle/>
                    <a:p>
                      <a:r>
                        <a:rPr lang="en-US" dirty="0"/>
                        <a:t>HTML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b="1" dirty="0" err="1"/>
                        <a:t>TextBox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TextBox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"txtLastName"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“Last Name"</a:t>
                      </a:r>
                      <a:r>
                        <a:rPr lang="en-US" dirty="0"/>
                        <a:t>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TextArea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TextArea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"txtAddress"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"Enter Address"</a:t>
                      </a:r>
                      <a:r>
                        <a:rPr lang="en-US" dirty="0"/>
                        <a:t>, 5, 15,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null</a:t>
                      </a:r>
                      <a:r>
                        <a:rPr lang="en-US" dirty="0"/>
                        <a:t>)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Password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"txtPassword"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"123"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 Field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Hidden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"Hidden1"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</a:t>
                      </a:r>
                      <a:r>
                        <a:rPr lang="en-US" dirty="0" err="1">
                          <a:solidFill>
                            <a:srgbClr val="A31515"/>
                          </a:solidFill>
                          <a:effectLst/>
                        </a:rPr>
                        <a:t>val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</a:t>
                      </a:r>
                      <a:r>
                        <a:rPr lang="en-US" dirty="0"/>
                        <a:t>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CheckBox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CheckBox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"Checkbox1"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false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RadioButton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RadioButton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"Radiobutton1"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</a:t>
                      </a:r>
                      <a:r>
                        <a:rPr lang="en-US" dirty="0" err="1">
                          <a:solidFill>
                            <a:srgbClr val="A31515"/>
                          </a:solidFill>
                          <a:effectLst/>
                        </a:rPr>
                        <a:t>val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true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Drop-down list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DropDownList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"DropDownList1"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</a:t>
                      </a:r>
                      <a:r>
                        <a:rPr lang="en-US" dirty="0" err="1">
                          <a:solidFill>
                            <a:srgbClr val="066555"/>
                          </a:solidFill>
                          <a:effectLst/>
                        </a:rPr>
                        <a:t>SelectList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[] {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"Male"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"Female"</a:t>
                      </a:r>
                      <a:r>
                        <a:rPr lang="en-US" dirty="0"/>
                        <a:t>}))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8316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Multiple-select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ListBox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"ListBox1"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</a:t>
                      </a:r>
                      <a:r>
                        <a:rPr lang="en-US" dirty="0" err="1">
                          <a:solidFill>
                            <a:srgbClr val="066555"/>
                          </a:solidFill>
                          <a:effectLst/>
                        </a:rPr>
                        <a:t>MultiSelectList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[] {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"Cricket"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"Chess"</a:t>
                      </a:r>
                      <a:r>
                        <a:rPr lang="en-US" dirty="0"/>
                        <a:t>})) 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59335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en-US" b="1" dirty="0" err="1"/>
                        <a:t>ActionLink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 err="1"/>
                        <a:t>Html.</a:t>
                      </a:r>
                      <a:r>
                        <a:rPr lang="en-US" b="1" dirty="0" err="1">
                          <a:solidFill>
                            <a:srgbClr val="74531F"/>
                          </a:solidFill>
                          <a:effectLst/>
                        </a:rPr>
                        <a:t>ActionLink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"Click here"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66555"/>
                          </a:solidFill>
                          <a:effectLst/>
                        </a:rPr>
                        <a:t>// &lt;-- Link text  </a:t>
                      </a:r>
                      <a:r>
                        <a:rPr lang="en-US" dirty="0"/>
                        <a:t> </a:t>
                      </a:r>
                    </a:p>
                    <a:p>
                      <a:pPr lvl="4"/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"About"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66555"/>
                          </a:solidFill>
                          <a:effectLst/>
                        </a:rPr>
                        <a:t>// &lt;-- Action Method Name  </a:t>
                      </a:r>
                      <a:r>
                        <a:rPr lang="en-US" dirty="0"/>
                        <a:t> </a:t>
                      </a:r>
                    </a:p>
                    <a:p>
                      <a:pPr lvl="4"/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"Home"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66555"/>
                          </a:solidFill>
                          <a:effectLst/>
                        </a:rPr>
                        <a:t>// &lt;-- Controller Name  </a:t>
                      </a:r>
                      <a:r>
                        <a:rPr lang="en-US" dirty="0"/>
                        <a:t> </a:t>
                      </a:r>
                    </a:p>
                    <a:p>
                      <a:pPr lvl="4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null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66555"/>
                          </a:solidFill>
                          <a:effectLst/>
                        </a:rPr>
                        <a:t>// &lt;-- Route value  </a:t>
                      </a:r>
                      <a:r>
                        <a:rPr lang="en-US" dirty="0"/>
                        <a:t> </a:t>
                      </a:r>
                    </a:p>
                    <a:p>
                      <a:pPr lvl="4"/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null</a:t>
                      </a:r>
                      <a:r>
                        <a:rPr lang="en-US" dirty="0"/>
                        <a:t> </a:t>
                      </a:r>
                      <a:r>
                        <a:rPr lang="en-US" dirty="0">
                          <a:solidFill>
                            <a:srgbClr val="066555"/>
                          </a:solidFill>
                          <a:effectLst/>
                        </a:rPr>
                        <a:t>// &lt;-- html Arguments  </a:t>
                      </a:r>
                      <a:r>
                        <a:rPr lang="en-US" dirty="0"/>
                        <a:t>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48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6570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Strongly Typed HTML Helpers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3.7</a:t>
            </a:r>
          </a:p>
        </p:txBody>
      </p:sp>
    </p:spTree>
    <p:extLst>
      <p:ext uri="{BB962C8B-B14F-4D97-AF65-F5344CB8AC3E}">
        <p14:creationId xmlns:p14="http://schemas.microsoft.com/office/powerpoint/2010/main" val="1846554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Strongly Typed HTML Helpers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191296"/>
              </p:ext>
            </p:extLst>
          </p:nvPr>
        </p:nvGraphicFramePr>
        <p:xfrm>
          <a:off x="117694" y="755878"/>
          <a:ext cx="11968682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32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HTML 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/>
                        <a:t>TextBoxFor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TextBoxFor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.Name, </a:t>
                      </a:r>
                      <a:r>
                        <a:rPr lang="en-IN" sz="1800" dirty="0">
                          <a:solidFill>
                            <a:srgbClr val="0000FF"/>
                          </a:solidFill>
                          <a:latin typeface="+mj-lt"/>
                        </a:rPr>
                        <a:t>new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latin typeface="+mj-lt"/>
                        </a:rPr>
                        <a:t> {@class=</a:t>
                      </a:r>
                      <a:r>
                        <a:rPr lang="en-IN" sz="1800" dirty="0">
                          <a:solidFill>
                            <a:srgbClr val="A31515"/>
                          </a:solidFill>
                          <a:latin typeface="+mj-lt"/>
                        </a:rPr>
                        <a:t>"form-control"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latin typeface="+mj-lt"/>
                        </a:rPr>
                        <a:t>,@placeholder=</a:t>
                      </a:r>
                      <a:r>
                        <a:rPr lang="en-IN" sz="1800" dirty="0">
                          <a:solidFill>
                            <a:srgbClr val="A31515"/>
                          </a:solidFill>
                          <a:latin typeface="+mj-lt"/>
                        </a:rPr>
                        <a:t>"Enter User </a:t>
                      </a:r>
                      <a:r>
                        <a:rPr lang="en-IN" sz="1800" dirty="0" err="1">
                          <a:solidFill>
                            <a:srgbClr val="A31515"/>
                          </a:solidFill>
                          <a:latin typeface="+mj-lt"/>
                        </a:rPr>
                        <a:t>Name"</a:t>
                      </a:r>
                      <a:r>
                        <a:rPr lang="en-IN" sz="1800" dirty="0" err="1">
                          <a:solidFill>
                            <a:srgbClr val="000000"/>
                          </a:solidFill>
                          <a:latin typeface="+mj-lt"/>
                        </a:rPr>
                        <a:t>,@style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latin typeface="+mj-lt"/>
                        </a:rPr>
                        <a:t>=</a:t>
                      </a:r>
                      <a:r>
                        <a:rPr lang="en-IN" sz="1800" dirty="0">
                          <a:solidFill>
                            <a:srgbClr val="A31515"/>
                          </a:solidFill>
                          <a:latin typeface="+mj-lt"/>
                        </a:rPr>
                        <a:t>"</a:t>
                      </a:r>
                      <a:r>
                        <a:rPr lang="en-IN" sz="1800" dirty="0" err="1">
                          <a:solidFill>
                            <a:srgbClr val="A31515"/>
                          </a:solidFill>
                          <a:latin typeface="+mj-lt"/>
                        </a:rPr>
                        <a:t>color:red</a:t>
                      </a:r>
                      <a:r>
                        <a:rPr lang="en-IN" sz="1800" dirty="0">
                          <a:solidFill>
                            <a:srgbClr val="A31515"/>
                          </a:solidFill>
                          <a:latin typeface="+mj-lt"/>
                        </a:rPr>
                        <a:t>"</a:t>
                      </a:r>
                      <a:r>
                        <a:rPr lang="en-IN" sz="1800" dirty="0">
                          <a:solidFill>
                            <a:srgbClr val="000000"/>
                          </a:solidFill>
                          <a:latin typeface="+mj-lt"/>
                        </a:rPr>
                        <a:t>}</a:t>
                      </a:r>
                      <a:r>
                        <a:rPr lang="en-US" dirty="0"/>
                        <a:t>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TextAreaFor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TextAreaFor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.Address, 5, 15,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{}))  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PasswordFor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.Password)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HiddenFor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HiddenFor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.StudentId)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CheckBoxFor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CheckBoxFor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.IsDetained)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RadioButtonFor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RadioButtonFor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=&gt;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.IsDetained)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DropDownListFor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DropDownListFor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 =&gt; </a:t>
                      </a:r>
                      <a:r>
                        <a:rPr lang="en-US" b="1" dirty="0" err="1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 err="1"/>
                        <a:t>.Gender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</a:t>
                      </a:r>
                      <a:r>
                        <a:rPr lang="en-US" dirty="0" err="1">
                          <a:solidFill>
                            <a:srgbClr val="066555"/>
                          </a:solidFill>
                          <a:effectLst/>
                        </a:rPr>
                        <a:t>SelectList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[] {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"Male"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"Female"</a:t>
                      </a:r>
                      <a:r>
                        <a:rPr lang="en-US" dirty="0"/>
                        <a:t>}),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 “Select Gender"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2426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1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ListBoxFor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@</a:t>
                      </a:r>
                      <a:r>
                        <a:rPr lang="en-US" dirty="0"/>
                        <a:t>Html.</a:t>
                      </a:r>
                      <a:r>
                        <a:rPr lang="en-US" b="1" dirty="0">
                          <a:solidFill>
                            <a:srgbClr val="74531F"/>
                          </a:solidFill>
                          <a:effectLst/>
                        </a:rPr>
                        <a:t>ListBoxFor</a:t>
                      </a:r>
                      <a:r>
                        <a:rPr lang="en-US" dirty="0"/>
                        <a:t>(</a:t>
                      </a:r>
                      <a:r>
                        <a:rPr lang="en-US" b="1" dirty="0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/>
                        <a:t> =&gt; </a:t>
                      </a:r>
                      <a:r>
                        <a:rPr lang="en-US" b="1" dirty="0" err="1">
                          <a:solidFill>
                            <a:srgbClr val="1F377F"/>
                          </a:solidFill>
                          <a:effectLst/>
                        </a:rPr>
                        <a:t>m</a:t>
                      </a:r>
                      <a:r>
                        <a:rPr lang="en-US" dirty="0" err="1"/>
                        <a:t>.Hobbies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</a:t>
                      </a:r>
                      <a:r>
                        <a:rPr lang="en-US" dirty="0" err="1">
                          <a:solidFill>
                            <a:srgbClr val="066555"/>
                          </a:solidFill>
                          <a:effectLst/>
                        </a:rPr>
                        <a:t>MultiSelectList</a:t>
                      </a:r>
                      <a:r>
                        <a:rPr lang="en-US" dirty="0"/>
                        <a:t>(</a:t>
                      </a:r>
                      <a:r>
                        <a:rPr lang="en-US" dirty="0">
                          <a:solidFill>
                            <a:srgbClr val="0000FF"/>
                          </a:solidFill>
                          <a:effectLst/>
                        </a:rPr>
                        <a:t>new</a:t>
                      </a:r>
                      <a:r>
                        <a:rPr lang="en-US" dirty="0"/>
                        <a:t> [] {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"Cricket"</a:t>
                      </a:r>
                      <a:r>
                        <a:rPr lang="en-US" dirty="0"/>
                        <a:t>, 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"</a:t>
                      </a:r>
                      <a:r>
                        <a:rPr lang="en-US" dirty="0" err="1">
                          <a:solidFill>
                            <a:srgbClr val="A31515"/>
                          </a:solidFill>
                          <a:effectLst/>
                        </a:rPr>
                        <a:t>Chess“,”Music</a:t>
                      </a:r>
                      <a:r>
                        <a:rPr lang="en-US" dirty="0">
                          <a:solidFill>
                            <a:srgbClr val="A31515"/>
                          </a:solidFill>
                          <a:effectLst/>
                        </a:rPr>
                        <a:t>”</a:t>
                      </a:r>
                      <a:r>
                        <a:rPr lang="en-US" dirty="0"/>
                        <a:t>}))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49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8537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Strongly Typed HTML Helpers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06" y="751267"/>
            <a:ext cx="7532484" cy="581622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699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1" y="822562"/>
            <a:ext cx="8435718" cy="56703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5165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3E579A-685A-A2C0-3A2A-9DA77DF3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Practice: Create a Form With </a:t>
            </a:r>
            <a:r>
              <a:rPr lang="en-US" dirty="0">
                <a:solidFill>
                  <a:schemeClr val="accent6"/>
                </a:solidFill>
              </a:rPr>
              <a:t>Strongly Typed HTML Tag Helper</a:t>
            </a:r>
            <a:endParaRPr lang="en-IN" dirty="0">
              <a:solidFill>
                <a:schemeClr val="accent6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800502-D334-51A9-85AF-13D0F02EE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148" y="903352"/>
            <a:ext cx="11179704" cy="4065347"/>
          </a:xfrm>
        </p:spPr>
      </p:pic>
    </p:spTree>
    <p:extLst>
      <p:ext uri="{BB962C8B-B14F-4D97-AF65-F5344CB8AC3E}">
        <p14:creationId xmlns:p14="http://schemas.microsoft.com/office/powerpoint/2010/main" val="296125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6C8F3-B21C-2A9B-13B3-A7537A56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Difference Between Standard HTML Helpers, Strongly Typed HTML Helpers and Tag Helpers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CC99EF-F2C5-957F-4AB2-8D305D5F3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348311"/>
              </p:ext>
            </p:extLst>
          </p:nvPr>
        </p:nvGraphicFramePr>
        <p:xfrm>
          <a:off x="522124" y="1147554"/>
          <a:ext cx="11147751" cy="43200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164917">
                  <a:extLst>
                    <a:ext uri="{9D8B030D-6E8A-4147-A177-3AD203B41FA5}">
                      <a16:colId xmlns:a16="http://schemas.microsoft.com/office/drawing/2014/main" val="2515029871"/>
                    </a:ext>
                  </a:extLst>
                </a:gridCol>
                <a:gridCol w="3256559">
                  <a:extLst>
                    <a:ext uri="{9D8B030D-6E8A-4147-A177-3AD203B41FA5}">
                      <a16:colId xmlns:a16="http://schemas.microsoft.com/office/drawing/2014/main" val="388843908"/>
                    </a:ext>
                  </a:extLst>
                </a:gridCol>
                <a:gridCol w="2783840">
                  <a:extLst>
                    <a:ext uri="{9D8B030D-6E8A-4147-A177-3AD203B41FA5}">
                      <a16:colId xmlns:a16="http://schemas.microsoft.com/office/drawing/2014/main" val="4113194279"/>
                    </a:ext>
                  </a:extLst>
                </a:gridCol>
                <a:gridCol w="2942435">
                  <a:extLst>
                    <a:ext uri="{9D8B030D-6E8A-4147-A177-3AD203B41FA5}">
                      <a16:colId xmlns:a16="http://schemas.microsoft.com/office/drawing/2014/main" val="315766342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Aspect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Tag Helpers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Standard HTML Helpers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Strongly Typed HTML Helpers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12828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Syntax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HTML-like with Razor attributes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C# method calls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C# method calls with lambda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248846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Model Binding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Direct (e.g., asp-for)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Manual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Automatic with lambda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7293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Validation Integration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Automatic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Manual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Automatic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4667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Readability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High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Low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Medium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06953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Debugging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IntelliSense-supported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No IntelliSense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IntelliSense-supported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54371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Extensibility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High (custom tag helpers)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Low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Low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41976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just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Best For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HTML-like syntax and simplicity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Basic HTML generation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900" b="0" dirty="0"/>
                        <a:t>Strong model integration</a:t>
                      </a:r>
                    </a:p>
                  </a:txBody>
                  <a:tcPr marL="83127" marR="8312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35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900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Anchor Tag Helpers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3.8</a:t>
            </a:r>
          </a:p>
        </p:txBody>
      </p:sp>
    </p:spTree>
    <p:extLst>
      <p:ext uri="{BB962C8B-B14F-4D97-AF65-F5344CB8AC3E}">
        <p14:creationId xmlns:p14="http://schemas.microsoft.com/office/powerpoint/2010/main" val="439416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Views in ASP.NET Core MVC are the design pages of any website or application.</a:t>
            </a:r>
          </a:p>
          <a:p>
            <a:r>
              <a:rPr lang="en-US" dirty="0"/>
              <a:t>A view is a file with a “.cshtml” (for C# language) extension. [</a:t>
            </a:r>
            <a:r>
              <a:rPr lang="en-US" dirty="0" err="1"/>
              <a:t>AboutUs.cshtml</a:t>
            </a:r>
            <a:r>
              <a:rPr lang="en-US" dirty="0"/>
              <a:t>, ContactUs.cshtml etc.]</a:t>
            </a:r>
          </a:p>
          <a:p>
            <a:r>
              <a:rPr lang="en-US" dirty="0"/>
              <a:t>The meaning of </a:t>
            </a:r>
            <a:r>
              <a:rPr lang="en-US" b="1" dirty="0"/>
              <a:t>cshtml is </a:t>
            </a:r>
            <a:r>
              <a:rPr lang="en-US" b="1" dirty="0">
                <a:solidFill>
                  <a:schemeClr val="accent6"/>
                </a:solidFill>
              </a:rPr>
              <a:t>CS (C Sharp) + HTML</a:t>
            </a:r>
            <a:r>
              <a:rPr lang="en-US" b="1" dirty="0"/>
              <a:t>.</a:t>
            </a:r>
          </a:p>
          <a:p>
            <a:r>
              <a:rPr lang="en-US" dirty="0"/>
              <a:t>That means the </a:t>
            </a:r>
            <a:r>
              <a:rPr lang="en-US" b="1" dirty="0">
                <a:solidFill>
                  <a:schemeClr val="accent6"/>
                </a:solidFill>
              </a:rPr>
              <a:t>view is a combination of programming language (C#) and HTML (Hypertext Mark-up Language)</a:t>
            </a:r>
            <a:r>
              <a:rPr lang="en-US" dirty="0"/>
              <a:t>.</a:t>
            </a:r>
          </a:p>
          <a:p>
            <a:r>
              <a:rPr lang="en-US" dirty="0"/>
              <a:t>A view in ASP.NET Core MVC Application is </a:t>
            </a:r>
            <a:r>
              <a:rPr lang="en-US" b="1" dirty="0">
                <a:solidFill>
                  <a:schemeClr val="accent6"/>
                </a:solidFill>
              </a:rPr>
              <a:t>responsible for UI </a:t>
            </a:r>
            <a:r>
              <a:rPr lang="en-US" dirty="0"/>
              <a:t>i.e. User Interface.</a:t>
            </a:r>
          </a:p>
          <a:p>
            <a:r>
              <a:rPr lang="en-US" dirty="0"/>
              <a:t>A user generally performs all the actions on a view such as a button click, forms, list, and other UI elements.</a:t>
            </a:r>
          </a:p>
          <a:p>
            <a:r>
              <a:rPr lang="en-US" dirty="0"/>
              <a:t>That means we can display information about the application on the browser using the views only.</a:t>
            </a:r>
          </a:p>
          <a:p>
            <a:r>
              <a:rPr lang="en-US" dirty="0"/>
              <a:t>By default, Views are available inside the </a:t>
            </a:r>
            <a:r>
              <a:rPr lang="en-US" b="1" dirty="0"/>
              <a:t>Views</a:t>
            </a:r>
            <a:r>
              <a:rPr lang="en-US" dirty="0"/>
              <a:t> folder at the root.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: Views in M</a:t>
            </a:r>
            <a:r>
              <a:rPr lang="en-US" dirty="0">
                <a:solidFill>
                  <a:schemeClr val="accent6"/>
                </a:solidFill>
              </a:rPr>
              <a:t>V</a:t>
            </a:r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72314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tag helper is used generate </a:t>
            </a:r>
            <a:r>
              <a:rPr lang="en-US" i="1" dirty="0" err="1"/>
              <a:t>href</a:t>
            </a:r>
            <a:r>
              <a:rPr lang="en-US" dirty="0"/>
              <a:t> attributes to link to a particular controller action or MVC route.</a:t>
            </a:r>
          </a:p>
          <a:p>
            <a:r>
              <a:rPr lang="en-US" dirty="0"/>
              <a:t>This tag helper is an alternative to using @</a:t>
            </a:r>
            <a:r>
              <a:rPr lang="en-US" dirty="0" err="1"/>
              <a:t>Html.ActionLinkor</a:t>
            </a:r>
            <a:r>
              <a:rPr lang="en-US" dirty="0"/>
              <a:t> @</a:t>
            </a:r>
            <a:r>
              <a:rPr lang="en-US" dirty="0" err="1"/>
              <a:t>Url.Action</a:t>
            </a:r>
            <a:r>
              <a:rPr lang="en-US" dirty="0"/>
              <a:t> helper methods. </a:t>
            </a:r>
          </a:p>
          <a:p>
            <a:r>
              <a:rPr lang="en-US" dirty="0"/>
              <a:t>For example, the following code in a Razor view:</a:t>
            </a:r>
          </a:p>
          <a:p>
            <a:pPr lvl="1" algn="l"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"Register Yourself"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RegisterMethod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"Account"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Url.</a:t>
            </a:r>
            <a:r>
              <a:rPr lang="en-US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RegisterMethod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"Account"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Register Yourself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5000" dirty="0">
              <a:latin typeface="Arial" panose="020B0604020202020204" pitchFamily="34" charset="0"/>
            </a:endParaRPr>
          </a:p>
          <a:p>
            <a:pPr algn="l"/>
            <a:r>
              <a:rPr lang="en-US" dirty="0"/>
              <a:t>It will generate two identical anchor html tags.</a:t>
            </a:r>
          </a:p>
          <a:p>
            <a:pPr lvl="1" algn="l">
              <a:lnSpc>
                <a:spcPct val="150000"/>
              </a:lnSpc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="/Account/</a:t>
            </a:r>
            <a:r>
              <a:rPr lang="en-US" dirty="0" err="1"/>
              <a:t>RegisterMethod</a:t>
            </a:r>
            <a:r>
              <a:rPr lang="en-US" dirty="0"/>
              <a:t>"&gt;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Register Yourself </a:t>
            </a:r>
            <a:r>
              <a:rPr lang="en-US" dirty="0"/>
              <a:t>&lt;/a&gt;</a:t>
            </a:r>
            <a:br>
              <a:rPr lang="en-US" dirty="0"/>
            </a:b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="/Account/</a:t>
            </a:r>
            <a:r>
              <a:rPr lang="en-US" dirty="0" err="1"/>
              <a:t>RegisterMethod</a:t>
            </a:r>
            <a:r>
              <a:rPr lang="en-US" dirty="0"/>
              <a:t>"&gt;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Register Yourself </a:t>
            </a:r>
            <a:r>
              <a:rPr lang="en-US" dirty="0"/>
              <a:t>&lt;/a&gt;</a:t>
            </a:r>
          </a:p>
          <a:p>
            <a:pPr algn="l"/>
            <a:r>
              <a:rPr lang="en-US" dirty="0"/>
              <a:t>Using the anchor tag helper, we can generate the same HTML as above by adding the </a:t>
            </a:r>
            <a:r>
              <a:rPr lang="en-US" i="1" dirty="0"/>
              <a:t>asp-controller</a:t>
            </a:r>
            <a:r>
              <a:rPr lang="en-US" dirty="0"/>
              <a:t> and </a:t>
            </a:r>
            <a:r>
              <a:rPr lang="en-US" i="1" dirty="0"/>
              <a:t>asp-action</a:t>
            </a:r>
            <a:r>
              <a:rPr lang="en-US" dirty="0"/>
              <a:t> attributes to an anchor tag as follows:</a:t>
            </a:r>
          </a:p>
          <a:p>
            <a:pPr lvl="1" algn="l"/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asp-controller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="Account"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RegisterMethod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Register Yourself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b="1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5400" dirty="0">
              <a:latin typeface="Arial" panose="020B0604020202020204" pitchFamily="34" charset="0"/>
            </a:endParaRPr>
          </a:p>
          <a:p>
            <a:pPr marL="0" indent="0" algn="l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Anchor Tag Helper </a:t>
            </a:r>
          </a:p>
        </p:txBody>
      </p:sp>
    </p:spTree>
    <p:extLst>
      <p:ext uri="{BB962C8B-B14F-4D97-AF65-F5344CB8AC3E}">
        <p14:creationId xmlns:p14="http://schemas.microsoft.com/office/powerpoint/2010/main" val="314300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Anchor Extension Methods Cont..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96105" y="1194569"/>
            <a:ext cx="10129096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This link is generated in the View: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   </a:t>
            </a:r>
          </a:p>
          <a:p>
            <a:pPr lvl="1"/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5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sz="165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50" dirty="0">
                <a:solidFill>
                  <a:srgbClr val="A31515"/>
                </a:solidFill>
                <a:latin typeface="Consolas" panose="020B0609020204030204" pitchFamily="49" charset="0"/>
              </a:rPr>
              <a:t>"Simple link to a 'Home' controller 'Index' action"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650" dirty="0">
                <a:solidFill>
                  <a:srgbClr val="A31515"/>
                </a:solidFill>
                <a:latin typeface="Consolas" panose="020B0609020204030204" pitchFamily="49" charset="0"/>
              </a:rPr>
              <a:t>“Index”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50" dirty="0">
                <a:solidFill>
                  <a:srgbClr val="A31515"/>
                </a:solidFill>
                <a:latin typeface="Consolas" panose="020B0609020204030204" pitchFamily="49" charset="0"/>
              </a:rPr>
              <a:t>"Home"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5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432319" y="1194569"/>
            <a:ext cx="579518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432317" y="865385"/>
            <a:ext cx="170128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Using </a:t>
            </a:r>
            <a:r>
              <a:rPr lang="en-US" sz="1600" dirty="0" err="1">
                <a:solidFill>
                  <a:schemeClr val="bg1"/>
                </a:solidFill>
              </a:rPr>
              <a:t>ActionLink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67530" y="2718569"/>
            <a:ext cx="10129096" cy="1361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This link is generated in the View: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3"/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50" b="1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50" b="1" dirty="0">
                <a:solidFill>
                  <a:srgbClr val="800080"/>
                </a:solidFill>
                <a:latin typeface="Consolas" panose="020B0609020204030204" pitchFamily="49" charset="0"/>
              </a:rPr>
              <a:t>asp-controller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="Home"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lvl="3"/>
            <a:r>
              <a:rPr lang="en-US" sz="165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50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="Index"&gt;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Simple link to a 'Home' controller 'Index' action</a:t>
            </a:r>
          </a:p>
          <a:p>
            <a:pPr lvl="3"/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b="1" dirty="0">
                <a:solidFill>
                  <a:srgbClr val="800080"/>
                </a:solidFill>
                <a:latin typeface="Consolas" panose="020B0609020204030204" pitchFamily="49" charset="0"/>
              </a:rPr>
              <a:t>a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sz="1650" dirty="0">
              <a:latin typeface="Arial" panose="020B0604020202020204" pitchFamily="34" charset="0"/>
            </a:endParaRPr>
          </a:p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50" dirty="0"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403744" y="2718569"/>
            <a:ext cx="579518" cy="1361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2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403742" y="2389385"/>
            <a:ext cx="170128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Using </a:t>
            </a:r>
            <a:r>
              <a:rPr lang="en-US" sz="1600" dirty="0"/>
              <a:t>Anchor Tag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48480" y="4509269"/>
            <a:ext cx="10129096" cy="13388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This link is generated in the View: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6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href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Url.</a:t>
            </a:r>
            <a:r>
              <a:rPr lang="en-US" sz="160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"Home"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</a:p>
          <a:p>
            <a:pPr lvl="2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Simple link to a 'Home' controller 'Index' action </a:t>
            </a:r>
          </a:p>
          <a:p>
            <a:pPr lvl="1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65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US" sz="165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650" dirty="0">
              <a:latin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384694" y="4509269"/>
            <a:ext cx="579518" cy="13619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5</a:t>
            </a:r>
          </a:p>
        </p:txBody>
      </p:sp>
      <p:sp>
        <p:nvSpPr>
          <p:cNvPr id="25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384692" y="4180085"/>
            <a:ext cx="170128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Using </a:t>
            </a:r>
            <a:r>
              <a:rPr lang="en-US" sz="1600" dirty="0"/>
              <a:t>URL Action</a:t>
            </a:r>
          </a:p>
        </p:txBody>
      </p:sp>
    </p:spTree>
    <p:extLst>
      <p:ext uri="{BB962C8B-B14F-4D97-AF65-F5344CB8AC3E}">
        <p14:creationId xmlns:p14="http://schemas.microsoft.com/office/powerpoint/2010/main" val="280491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20" grpId="0" build="p" animBg="1"/>
      <p:bldP spid="21" grpId="0" animBg="1"/>
      <p:bldP spid="22" grpId="0" animBg="1"/>
      <p:bldP spid="23" grpId="0" build="p" animBg="1"/>
      <p:bldP spid="24" grpId="0" animBg="1"/>
      <p:bldP spid="2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ActionLink</a:t>
            </a:r>
            <a:r>
              <a:rPr lang="en-US" dirty="0"/>
              <a:t> Extension Method Cont..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96105" y="1194569"/>
            <a:ext cx="1012909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sz="160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"Link to Index action"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sz="440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432319" y="1194569"/>
            <a:ext cx="579518" cy="34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432317" y="865385"/>
            <a:ext cx="364438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Get a link to the current controller’s action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77055" y="2061344"/>
            <a:ext cx="10129096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sz="160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"Link to Index action of Home controller"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"Home"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sz="1600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413269" y="2061344"/>
            <a:ext cx="579518" cy="3462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11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413267" y="1732160"/>
            <a:ext cx="364438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Get a link to specific controller and action: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48480" y="2928119"/>
            <a:ext cx="10129096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sz="160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"Link to Index action of Home controller with id=100500 and </a:t>
            </a:r>
          </a:p>
          <a:p>
            <a:pPr lvl="0"/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name='John Doe'"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"Home"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    </a:t>
            </a: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 id = 100500, name =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 Doe"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})</a:t>
            </a:r>
            <a:endParaRPr lang="en-US" sz="4000" dirty="0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384694" y="2928119"/>
            <a:ext cx="579518" cy="8540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</p:txBody>
      </p:sp>
      <p:sp>
        <p:nvSpPr>
          <p:cNvPr id="16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384692" y="2598935"/>
            <a:ext cx="4920733" cy="325240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Get a link to specific controller and action with parameters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4C4198-21B7-8964-A3B5-4204E4C51D0F}"/>
              </a:ext>
            </a:extLst>
          </p:cNvPr>
          <p:cNvSpPr/>
          <p:nvPr/>
        </p:nvSpPr>
        <p:spPr>
          <a:xfrm>
            <a:off x="919905" y="4299719"/>
            <a:ext cx="10129096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Html.</a:t>
            </a:r>
            <a:r>
              <a:rPr lang="en-US" sz="1600" b="1" dirty="0" err="1">
                <a:solidFill>
                  <a:srgbClr val="74531F"/>
                </a:solidFill>
                <a:latin typeface="Consolas" panose="020B0609020204030204" pitchFamily="49" charset="0"/>
              </a:rPr>
              <a:t>ActionLink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"Link to Index action of Home controller with id=100500 and </a:t>
            </a:r>
          </a:p>
          <a:p>
            <a:pPr lvl="0"/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name='John Doe' and CSS class"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"Home"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    </a:t>
            </a: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 id = 100500, name = 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"John Doe"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},     </a:t>
            </a:r>
          </a:p>
          <a:p>
            <a:pPr lvl="0"/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 { @class=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css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-class"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en-US" sz="4000" dirty="0"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1F4B8-5355-C9CF-D9C4-BA0D8824382C}"/>
              </a:ext>
            </a:extLst>
          </p:cNvPr>
          <p:cNvSpPr/>
          <p:nvPr/>
        </p:nvSpPr>
        <p:spPr>
          <a:xfrm>
            <a:off x="356119" y="4299719"/>
            <a:ext cx="579518" cy="11079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1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3</a:t>
            </a:r>
          </a:p>
          <a:p>
            <a:pPr algn="r"/>
            <a:r>
              <a:rPr lang="en-US" sz="165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4</a:t>
            </a:r>
          </a:p>
        </p:txBody>
      </p:sp>
      <p:sp>
        <p:nvSpPr>
          <p:cNvPr id="19" name="Rectangle: Top Corners Rounded 5">
            <a:extLst>
              <a:ext uri="{FF2B5EF4-FFF2-40B4-BE49-F238E27FC236}">
                <a16:creationId xmlns:a16="http://schemas.microsoft.com/office/drawing/2014/main" id="{6E02CD7E-5FC1-9683-CB24-BB4E493B76C4}"/>
              </a:ext>
            </a:extLst>
          </p:cNvPr>
          <p:cNvSpPr/>
          <p:nvPr/>
        </p:nvSpPr>
        <p:spPr>
          <a:xfrm>
            <a:off x="356117" y="3970534"/>
            <a:ext cx="5892283" cy="334765"/>
          </a:xfrm>
          <a:prstGeom prst="round2Same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r>
              <a:rPr lang="en-US" sz="1600" dirty="0"/>
              <a:t>Get a link to specific controller and action and set </a:t>
            </a:r>
            <a:r>
              <a:rPr lang="en-US" sz="1600" dirty="0" err="1"/>
              <a:t>css</a:t>
            </a:r>
            <a:r>
              <a:rPr lang="en-US" sz="1600" dirty="0"/>
              <a:t> class for the link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9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animBg="1"/>
      <p:bldP spid="6" grpId="0" animBg="1"/>
      <p:bldP spid="9" grpId="0" build="p" animBg="1"/>
      <p:bldP spid="10" grpId="0" animBg="1"/>
      <p:bldP spid="11" grpId="0" animBg="1"/>
      <p:bldP spid="14" grpId="0" build="p" animBg="1"/>
      <p:bldP spid="15" grpId="0" animBg="1"/>
      <p:bldP spid="16" grpId="0" animBg="1"/>
      <p:bldP spid="17" grpId="0" build="p" animBg="1"/>
      <p:bldP spid="18" grpId="0" animBg="1"/>
      <p:bldP spid="1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9D96-21A9-145D-972D-D6DCF801E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96169D-33BB-2C71-AC6B-02A2B9012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</a:rPr>
              <a:t>Custom Tag Helpers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CCE73-AE23-68CF-1BCA-0AB661A8F9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3.9</a:t>
            </a:r>
          </a:p>
        </p:txBody>
      </p:sp>
    </p:spTree>
    <p:extLst>
      <p:ext uri="{BB962C8B-B14F-4D97-AF65-F5344CB8AC3E}">
        <p14:creationId xmlns:p14="http://schemas.microsoft.com/office/powerpoint/2010/main" val="1899483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A181-E382-D3F6-903C-924324ED1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4192DE-DEBB-6AE3-778D-635E0CD88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Tag Helpers in </a:t>
            </a:r>
            <a:r>
              <a:rPr lang="en-US" b="1" dirty="0"/>
              <a:t>ASP.NET Core MVC</a:t>
            </a:r>
            <a:r>
              <a:rPr lang="en-US" dirty="0"/>
              <a:t> allow you to create reusable HTML elements that can be rendered dynamically in Razor views.</a:t>
            </a:r>
          </a:p>
          <a:p>
            <a:r>
              <a:rPr lang="en-US" dirty="0"/>
              <a:t>Tag helpers are an important feature of ASP.NET Core as they allow you to implement logic in HTML tags.</a:t>
            </a:r>
          </a:p>
          <a:p>
            <a:r>
              <a:rPr lang="en-US" dirty="0"/>
              <a:t>This helps to maintain clean and readable Razor views and makes it easy to reuse functionality across different views.</a:t>
            </a:r>
          </a:p>
          <a:p>
            <a:r>
              <a:rPr lang="en-US" dirty="0"/>
              <a:t>In order to use tag helpers in an application, we must make them available in our application by adding them with the </a:t>
            </a:r>
            <a:r>
              <a:rPr lang="en-US" b="1" dirty="0"/>
              <a:t>@addTagHelper </a:t>
            </a:r>
            <a:r>
              <a:rPr lang="en-US" dirty="0"/>
              <a:t>directive to our </a:t>
            </a:r>
            <a:r>
              <a:rPr lang="en-US" b="1" dirty="0"/>
              <a:t>_</a:t>
            </a:r>
            <a:r>
              <a:rPr lang="en-US" b="1" dirty="0" err="1"/>
              <a:t>ViewImports.cshtml</a:t>
            </a:r>
            <a:r>
              <a:rPr lang="en-US" b="1" dirty="0"/>
              <a:t> </a:t>
            </a:r>
            <a:r>
              <a:rPr lang="en-US" dirty="0"/>
              <a:t>file in the Views folder: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27E94-2218-D566-E0BA-6020C63D1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Custom Tag Helpers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F3899-4309-3F32-BE65-1D7E70B1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03" y="4414130"/>
            <a:ext cx="8373644" cy="12860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96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dirty="0"/>
              <a:t>How to Create a Custom Tag Helper Class?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02195" y="878186"/>
            <a:ext cx="6759920" cy="163867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accent6"/>
                </a:solidFill>
              </a:rPr>
              <a:t>It’s a three-step process as follows: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Add a new class to your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Inherit from </a:t>
            </a:r>
            <a:r>
              <a:rPr lang="en-US" sz="2400" dirty="0" err="1">
                <a:solidFill>
                  <a:schemeClr val="tx1"/>
                </a:solidFill>
              </a:rPr>
              <a:t>TagHelper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Override the Process or </a:t>
            </a:r>
            <a:r>
              <a:rPr lang="en-US" sz="2400" dirty="0" err="1">
                <a:solidFill>
                  <a:schemeClr val="tx1"/>
                </a:solidFill>
              </a:rPr>
              <a:t>ProcessAsync</a:t>
            </a:r>
            <a:r>
              <a:rPr lang="en-US" sz="2400" dirty="0">
                <a:solidFill>
                  <a:schemeClr val="tx1"/>
                </a:solidFill>
              </a:rPr>
              <a:t> method.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0" y="2775072"/>
            <a:ext cx="9963313" cy="34718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23430" y="882341"/>
            <a:ext cx="4399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attribute – [</a:t>
            </a:r>
            <a:r>
              <a:rPr lang="en-US" dirty="0" err="1"/>
              <a:t>HtmlTargetElement</a:t>
            </a:r>
            <a:r>
              <a:rPr lang="en-US" dirty="0"/>
              <a:t>(Attributes = "background-color")] on the class tells that this Tag Helper applies to those html element that have the attribute background-color on them.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98" y="2733913"/>
            <a:ext cx="6574404" cy="52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final part is registering your Custom Tag Helper in the </a:t>
            </a:r>
            <a:r>
              <a:rPr lang="en-US" dirty="0" err="1"/>
              <a:t>ViewImports.cshtml</a:t>
            </a:r>
            <a:r>
              <a:rPr lang="en-US" dirty="0"/>
              <a:t> file by adding the following code to it:</a:t>
            </a:r>
          </a:p>
          <a:p>
            <a:endParaRPr lang="en-US" dirty="0"/>
          </a:p>
          <a:p>
            <a:r>
              <a:rPr lang="en-US" dirty="0"/>
              <a:t>The first part TagHelpers.CustomTagHelpers.* specifies the namespace of the custom tag helper class followed by the wildcard character (*). </a:t>
            </a:r>
          </a:p>
          <a:p>
            <a:r>
              <a:rPr lang="en-US" dirty="0"/>
              <a:t>It means all the files inside the </a:t>
            </a:r>
            <a:r>
              <a:rPr lang="en-US" dirty="0" err="1"/>
              <a:t>TagHelpers.CustomTagHelpers</a:t>
            </a:r>
            <a:r>
              <a:rPr lang="en-US" dirty="0"/>
              <a:t> namespace.</a:t>
            </a:r>
          </a:p>
          <a:p>
            <a:r>
              <a:rPr lang="en-US" dirty="0"/>
              <a:t>The second part specifies the assembly name which is the name of the project. </a:t>
            </a:r>
          </a:p>
          <a:p>
            <a:r>
              <a:rPr lang="en-US" dirty="0"/>
              <a:t>Here the project name is </a:t>
            </a:r>
            <a:r>
              <a:rPr lang="en-US" dirty="0" err="1"/>
              <a:t>TagHelpers</a:t>
            </a:r>
            <a:r>
              <a:rPr lang="en-US" dirty="0"/>
              <a:t> and can be different in your case.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Registering the Custom Tag Helper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2" y="1616958"/>
            <a:ext cx="6963747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3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we go to the Create View of the Home Controller and replace the button with the following code: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Custom Tag Helper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63" y="1583615"/>
            <a:ext cx="7554379" cy="485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87" y="2197747"/>
            <a:ext cx="5923804" cy="3648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899" y="3395726"/>
            <a:ext cx="7182852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0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&lt;cute image-link=“” alternative-text=“”&gt;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Tag Helper -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55" y="1529677"/>
            <a:ext cx="7297842" cy="492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4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81756" y="20384"/>
            <a:ext cx="4646358" cy="734653"/>
          </a:xfrm>
        </p:spPr>
        <p:txBody>
          <a:bodyPr/>
          <a:lstStyle/>
          <a:p>
            <a:r>
              <a:rPr lang="en-US" b="1" dirty="0"/>
              <a:t>ASP.NET Core</a:t>
            </a:r>
            <a:endParaRPr lang="en-US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-US" dirty="0"/>
              <a:t>#2301CS412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0943" y="6175935"/>
            <a:ext cx="3735998" cy="290081"/>
          </a:xfrm>
        </p:spPr>
        <p:txBody>
          <a:bodyPr/>
          <a:lstStyle/>
          <a:p>
            <a:r>
              <a:rPr lang="en-US" dirty="0"/>
              <a:t>Naimish.vadodariya@darshan.ac.in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83874" y="6460218"/>
            <a:ext cx="3735998" cy="290081"/>
          </a:xfrm>
        </p:spPr>
        <p:txBody>
          <a:bodyPr/>
          <a:lstStyle/>
          <a:p>
            <a:r>
              <a:rPr lang="en-US" dirty="0"/>
              <a:t>8866215253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80000" cy="290081"/>
          </a:xfrm>
        </p:spPr>
        <p:txBody>
          <a:bodyPr/>
          <a:lstStyle/>
          <a:p>
            <a:r>
              <a:rPr lang="en-US"/>
              <a:t>Computer Science &amp; Engineering Department</a:t>
            </a:r>
            <a:endParaRPr lang="en-US" dirty="0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37677" y="5273332"/>
            <a:ext cx="5581039" cy="290081"/>
          </a:xfrm>
        </p:spPr>
        <p:txBody>
          <a:bodyPr/>
          <a:lstStyle/>
          <a:p>
            <a:r>
              <a:rPr lang="en-US" dirty="0"/>
              <a:t>Prof. Naimish R. Vadodariya</a:t>
            </a:r>
          </a:p>
        </p:txBody>
      </p:sp>
      <p:pic>
        <p:nvPicPr>
          <p:cNvPr id="3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69" y="5211251"/>
            <a:ext cx="1353599" cy="1353599"/>
          </a:xfrm>
        </p:spPr>
      </p:pic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View file name is the same as the action method name of a controller with the “.cshtml” extension.</a:t>
            </a:r>
          </a:p>
          <a:p>
            <a:r>
              <a:rPr lang="en-US" dirty="0"/>
              <a:t>For example, if the controller </a:t>
            </a:r>
            <a:r>
              <a:rPr lang="en-US" b="1" dirty="0"/>
              <a:t>action method is Index</a:t>
            </a:r>
            <a:r>
              <a:rPr lang="en-US" dirty="0"/>
              <a:t>, the view file would be </a:t>
            </a:r>
            <a:r>
              <a:rPr lang="en-US" b="1" dirty="0" err="1"/>
              <a:t>Index.cshtml</a:t>
            </a:r>
            <a:r>
              <a:rPr lang="en-US" b="1" dirty="0"/>
              <a:t>.</a:t>
            </a:r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: Views in M</a:t>
            </a:r>
            <a:r>
              <a:rPr lang="en-US" dirty="0">
                <a:solidFill>
                  <a:schemeClr val="accent6"/>
                </a:solidFill>
              </a:rPr>
              <a:t>V</a:t>
            </a:r>
            <a:r>
              <a:rPr lang="en-US" dirty="0"/>
              <a:t>C Cont..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2E231-1EED-BE1F-5A8E-6D65CB6D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22" y="2230551"/>
            <a:ext cx="5002976" cy="4175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DF73B-4629-99CB-50A0-C14632AC0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33" y="2371223"/>
            <a:ext cx="4337501" cy="35612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4A56B1-18C4-8B3F-8A53-DF0F37109ECC}"/>
              </a:ext>
            </a:extLst>
          </p:cNvPr>
          <p:cNvCxnSpPr>
            <a:cxnSpLocks/>
          </p:cNvCxnSpPr>
          <p:nvPr/>
        </p:nvCxnSpPr>
        <p:spPr>
          <a:xfrm>
            <a:off x="4775200" y="3826933"/>
            <a:ext cx="2907497" cy="1639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4BCD2A-6D2C-6A6B-83D8-4042F47C8DDC}"/>
              </a:ext>
            </a:extLst>
          </p:cNvPr>
          <p:cNvCxnSpPr>
            <a:cxnSpLocks/>
          </p:cNvCxnSpPr>
          <p:nvPr/>
        </p:nvCxnSpPr>
        <p:spPr>
          <a:xfrm>
            <a:off x="4548886" y="5021938"/>
            <a:ext cx="3133811" cy="746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7CF8383-8CDB-3780-3357-265ACF15F1A5}"/>
              </a:ext>
            </a:extLst>
          </p:cNvPr>
          <p:cNvSpPr/>
          <p:nvPr/>
        </p:nvSpPr>
        <p:spPr>
          <a:xfrm>
            <a:off x="2387600" y="2935111"/>
            <a:ext cx="496711" cy="28786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50D355-141A-9331-CC08-294529C6EB85}"/>
              </a:ext>
            </a:extLst>
          </p:cNvPr>
          <p:cNvSpPr/>
          <p:nvPr/>
        </p:nvSpPr>
        <p:spPr>
          <a:xfrm>
            <a:off x="7371644" y="5016293"/>
            <a:ext cx="711200" cy="317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14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1" y="863444"/>
            <a:ext cx="5431420" cy="5590565"/>
          </a:xfrm>
        </p:spPr>
        <p:txBody>
          <a:bodyPr/>
          <a:lstStyle/>
          <a:p>
            <a:r>
              <a:rPr lang="en-US" dirty="0"/>
              <a:t>Let’s say, we have an ASP.NET Core MVC application with two controllers </a:t>
            </a:r>
          </a:p>
          <a:p>
            <a:pPr lvl="1"/>
            <a:r>
              <a:rPr lang="en-US" dirty="0"/>
              <a:t>i.e. </a:t>
            </a:r>
            <a:r>
              <a:rPr lang="en-US" b="1" dirty="0" err="1"/>
              <a:t>HomeController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StudentController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accent6"/>
                </a:solidFill>
              </a:rPr>
              <a:t>HomeController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is created with the following </a:t>
            </a:r>
            <a:r>
              <a:rPr lang="en-US" b="1" dirty="0"/>
              <a:t>three</a:t>
            </a:r>
            <a:r>
              <a:rPr lang="en-US" dirty="0"/>
              <a:t> action methods.</a:t>
            </a:r>
          </a:p>
          <a:p>
            <a:pPr lvl="1" fontAlgn="base"/>
            <a:r>
              <a:rPr lang="en-US" b="1" dirty="0" err="1"/>
              <a:t>AboutUs</a:t>
            </a:r>
            <a:r>
              <a:rPr lang="en-US" b="1" dirty="0"/>
              <a:t>()</a:t>
            </a:r>
            <a:endParaRPr lang="en-US" dirty="0"/>
          </a:p>
          <a:p>
            <a:pPr lvl="1" fontAlgn="base"/>
            <a:r>
              <a:rPr lang="en-US" b="1" dirty="0" err="1"/>
              <a:t>ContactUs</a:t>
            </a:r>
            <a:r>
              <a:rPr lang="en-US" b="1" dirty="0"/>
              <a:t>()</a:t>
            </a:r>
            <a:endParaRPr lang="en-US" dirty="0"/>
          </a:p>
          <a:p>
            <a:pPr lvl="1" fontAlgn="base"/>
            <a:r>
              <a:rPr lang="en-US" b="1" dirty="0"/>
              <a:t>Index()</a:t>
            </a:r>
          </a:p>
          <a:p>
            <a:pPr fontAlgn="base"/>
            <a:r>
              <a:rPr lang="en-US" dirty="0"/>
              <a:t>On the other hand, the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StudentController</a:t>
            </a:r>
            <a:r>
              <a:rPr lang="en-US" dirty="0"/>
              <a:t> is created with the following </a:t>
            </a:r>
            <a:r>
              <a:rPr lang="en-US" b="1" dirty="0"/>
              <a:t>four</a:t>
            </a:r>
            <a:r>
              <a:rPr lang="en-US" dirty="0"/>
              <a:t> action methods.</a:t>
            </a:r>
          </a:p>
          <a:p>
            <a:pPr lvl="1" fontAlgn="base"/>
            <a:r>
              <a:rPr lang="en-US" b="1" dirty="0"/>
              <a:t>Delete()</a:t>
            </a:r>
            <a:endParaRPr lang="en-US" dirty="0"/>
          </a:p>
          <a:p>
            <a:pPr lvl="1" fontAlgn="base"/>
            <a:r>
              <a:rPr lang="en-US" b="1" dirty="0"/>
              <a:t>Details()</a:t>
            </a:r>
          </a:p>
          <a:p>
            <a:pPr lvl="1" fontAlgn="base"/>
            <a:r>
              <a:rPr lang="en-US" b="1" dirty="0"/>
              <a:t>Edit()</a:t>
            </a:r>
            <a:endParaRPr lang="en-US" dirty="0"/>
          </a:p>
          <a:p>
            <a:pPr lvl="1" fontAlgn="base"/>
            <a:r>
              <a:rPr lang="en-US" b="1" dirty="0"/>
              <a:t>Index()</a:t>
            </a:r>
            <a:endParaRPr lang="en-US" dirty="0"/>
          </a:p>
          <a:p>
            <a:pPr fontAlgn="base"/>
            <a:endParaRPr lang="en-US" dirty="0"/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Views: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" t="1785" r="888" b="2041"/>
          <a:stretch/>
        </p:blipFill>
        <p:spPr>
          <a:xfrm>
            <a:off x="5695950" y="971550"/>
            <a:ext cx="6324600" cy="359092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Right Arrow 4"/>
          <p:cNvSpPr/>
          <p:nvPr/>
        </p:nvSpPr>
        <p:spPr>
          <a:xfrm>
            <a:off x="6518495" y="2000816"/>
            <a:ext cx="325925" cy="280657"/>
          </a:xfrm>
          <a:prstGeom prst="rightArrow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473229" y="3658726"/>
            <a:ext cx="325925" cy="280657"/>
          </a:xfrm>
          <a:prstGeom prst="rightArrow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883243" y="1971867"/>
            <a:ext cx="73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90E4F"/>
                </a:solidFill>
              </a:rPr>
              <a:t>Views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56079" y="3609882"/>
            <a:ext cx="733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890E4F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5890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1181" y="863444"/>
            <a:ext cx="5431420" cy="5590565"/>
          </a:xfrm>
        </p:spPr>
        <p:txBody>
          <a:bodyPr/>
          <a:lstStyle/>
          <a:p>
            <a:r>
              <a:rPr lang="en-US" dirty="0"/>
              <a:t>Let’s say, we have an ASP.NET Core MVC Areas.</a:t>
            </a:r>
          </a:p>
          <a:p>
            <a:pPr lvl="1"/>
            <a:r>
              <a:rPr lang="en-US" dirty="0"/>
              <a:t>i.e. Areas created as </a:t>
            </a:r>
            <a:r>
              <a:rPr lang="en-US" b="1" dirty="0"/>
              <a:t>Country </a:t>
            </a:r>
            <a:r>
              <a:rPr lang="en-US" dirty="0"/>
              <a:t>and </a:t>
            </a:r>
            <a:r>
              <a:rPr lang="en-US" b="1" dirty="0"/>
              <a:t>Student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chemeClr val="accent6"/>
                </a:solidFill>
              </a:rPr>
              <a:t>Country Area </a:t>
            </a:r>
            <a:r>
              <a:rPr lang="en-US" dirty="0"/>
              <a:t>is with the following three action methods in their Views.</a:t>
            </a:r>
          </a:p>
          <a:p>
            <a:pPr lvl="1" fontAlgn="base"/>
            <a:r>
              <a:rPr lang="en-US" b="1" dirty="0"/>
              <a:t>Delete()</a:t>
            </a:r>
            <a:endParaRPr lang="en-US" dirty="0"/>
          </a:p>
          <a:p>
            <a:pPr lvl="1" fontAlgn="base"/>
            <a:r>
              <a:rPr lang="en-US" b="1" dirty="0"/>
              <a:t>Edit()</a:t>
            </a:r>
          </a:p>
          <a:p>
            <a:pPr lvl="1" fontAlgn="base"/>
            <a:r>
              <a:rPr lang="en-US" b="1" dirty="0"/>
              <a:t>Index()</a:t>
            </a:r>
            <a:endParaRPr lang="en-US" dirty="0"/>
          </a:p>
          <a:p>
            <a:pPr fontAlgn="base"/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Student Area </a:t>
            </a:r>
            <a:r>
              <a:rPr lang="en-US" dirty="0"/>
              <a:t>is with the following four action methods in their Views.</a:t>
            </a:r>
          </a:p>
          <a:p>
            <a:pPr lvl="1" fontAlgn="base"/>
            <a:r>
              <a:rPr lang="en-US" b="1" dirty="0"/>
              <a:t>Delete()</a:t>
            </a:r>
            <a:endParaRPr lang="en-US" dirty="0"/>
          </a:p>
          <a:p>
            <a:pPr lvl="1" fontAlgn="base"/>
            <a:r>
              <a:rPr lang="en-US" b="1" dirty="0"/>
              <a:t>Edit()</a:t>
            </a:r>
            <a:endParaRPr lang="en-US" dirty="0"/>
          </a:p>
          <a:p>
            <a:pPr lvl="1" fontAlgn="base"/>
            <a:r>
              <a:rPr lang="en-US" b="1" dirty="0"/>
              <a:t>Index()</a:t>
            </a:r>
            <a:endParaRPr lang="en-US" dirty="0"/>
          </a:p>
          <a:p>
            <a:pPr lvl="1" fontAlgn="base"/>
            <a:r>
              <a:rPr lang="en-US" b="1" dirty="0"/>
              <a:t>Search()</a:t>
            </a:r>
            <a:endParaRPr lang="en-US" dirty="0"/>
          </a:p>
          <a:p>
            <a:pPr fontAlgn="base"/>
            <a:endParaRPr lang="en-US" dirty="0"/>
          </a:p>
          <a:p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with Area : Example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87" y="863444"/>
            <a:ext cx="4214648" cy="5423501"/>
          </a:xfrm>
          <a:prstGeom prst="rect">
            <a:avLst/>
          </a:prstGeom>
          <a:ln w="28575">
            <a:solidFill>
              <a:srgbClr val="F54337"/>
            </a:solidFill>
          </a:ln>
        </p:spPr>
      </p:pic>
      <p:sp>
        <p:nvSpPr>
          <p:cNvPr id="10" name="Left Arrow 9"/>
          <p:cNvSpPr/>
          <p:nvPr/>
        </p:nvSpPr>
        <p:spPr>
          <a:xfrm>
            <a:off x="7351413" y="1167897"/>
            <a:ext cx="298765" cy="199176"/>
          </a:xfrm>
          <a:prstGeom prst="leftArrow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>
            <a:off x="7351412" y="3609727"/>
            <a:ext cx="298765" cy="199176"/>
          </a:xfrm>
          <a:prstGeom prst="leftArrow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2694" y="2326741"/>
            <a:ext cx="2000816" cy="126487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82694" y="5054918"/>
            <a:ext cx="2000816" cy="123202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41532" y="1100930"/>
            <a:ext cx="18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Country Area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1532" y="3557088"/>
            <a:ext cx="18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Student Area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83510" y="2789903"/>
            <a:ext cx="18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Views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54842" y="5567807"/>
            <a:ext cx="18736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99083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(Code) :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78" y="770277"/>
            <a:ext cx="8278380" cy="57157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422210" y="1095471"/>
            <a:ext cx="6382693" cy="1502875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20701" y="2705479"/>
            <a:ext cx="6382693" cy="370437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9D6E16-0BF8-5707-EDC7-8F4A9345E664}"/>
              </a:ext>
            </a:extLst>
          </p:cNvPr>
          <p:cNvSpPr txBox="1"/>
          <p:nvPr/>
        </p:nvSpPr>
        <p:spPr>
          <a:xfrm>
            <a:off x="9327445" y="1107912"/>
            <a:ext cx="47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C#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31CAE-B840-1C94-D8E8-C35E5C4D1F57}"/>
              </a:ext>
            </a:extLst>
          </p:cNvPr>
          <p:cNvSpPr txBox="1"/>
          <p:nvPr/>
        </p:nvSpPr>
        <p:spPr>
          <a:xfrm>
            <a:off x="9048044" y="2738874"/>
            <a:ext cx="75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HTML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5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5F1F3-4C95-1517-F6FF-21C7657A2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</a:t>
            </a:r>
          </a:p>
          <a:p>
            <a:pPr lvl="1"/>
            <a:r>
              <a:rPr lang="en-US" dirty="0"/>
              <a:t>Student List</a:t>
            </a:r>
          </a:p>
          <a:p>
            <a:pPr lvl="1"/>
            <a:r>
              <a:rPr lang="en-US" dirty="0"/>
              <a:t>Student Add</a:t>
            </a:r>
          </a:p>
          <a:p>
            <a:pPr lvl="1"/>
            <a:r>
              <a:rPr lang="en-US" dirty="0"/>
              <a:t>Student Edit</a:t>
            </a:r>
          </a:p>
          <a:p>
            <a:pPr lvl="1"/>
            <a:r>
              <a:rPr lang="en-US" dirty="0"/>
              <a:t>Student View</a:t>
            </a:r>
          </a:p>
          <a:p>
            <a:pPr lvl="1"/>
            <a:r>
              <a:rPr lang="en-US" dirty="0"/>
              <a:t>Student Timetable</a:t>
            </a:r>
          </a:p>
          <a:p>
            <a:pPr lvl="1"/>
            <a:r>
              <a:rPr lang="en-US" dirty="0"/>
              <a:t>Student Fees</a:t>
            </a:r>
          </a:p>
          <a:p>
            <a:pPr lvl="1"/>
            <a:r>
              <a:rPr lang="en-US" dirty="0"/>
              <a:t>Student Assignment</a:t>
            </a:r>
          </a:p>
          <a:p>
            <a:pPr lvl="1"/>
            <a:r>
              <a:rPr lang="en-US" dirty="0"/>
              <a:t>Student Result</a:t>
            </a:r>
          </a:p>
          <a:p>
            <a:pPr marL="457200" lvl="1" indent="0">
              <a:buNone/>
            </a:pP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ABE6238-91BC-BFE2-D748-ADFB789E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Guess the Views of Student Management System Project!!!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A43915-6C5A-85AB-871D-88F453363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1" y="33023"/>
            <a:ext cx="644227" cy="64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0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3884</Words>
  <Application>Microsoft Office PowerPoint</Application>
  <PresentationFormat>Widescreen</PresentationFormat>
  <Paragraphs>415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Roboto Condensed Light</vt:lpstr>
      <vt:lpstr>Calibri</vt:lpstr>
      <vt:lpstr>Wingdings 3</vt:lpstr>
      <vt:lpstr>Consolas</vt:lpstr>
      <vt:lpstr>Merriweather</vt:lpstr>
      <vt:lpstr>Wingdings</vt:lpstr>
      <vt:lpstr>Wingdings 2</vt:lpstr>
      <vt:lpstr>Roboto Condensed</vt:lpstr>
      <vt:lpstr>Arial</vt:lpstr>
      <vt:lpstr>Office Theme</vt:lpstr>
      <vt:lpstr>Unit-3  Views &amp; Helpers  </vt:lpstr>
      <vt:lpstr>PowerPoint Presentation</vt:lpstr>
      <vt:lpstr>Views (Designs)</vt:lpstr>
      <vt:lpstr>Introduction : Views in MVC</vt:lpstr>
      <vt:lpstr>Introduction : Views in MVC Cont..</vt:lpstr>
      <vt:lpstr>Views: Example</vt:lpstr>
      <vt:lpstr>Views with Area : Example</vt:lpstr>
      <vt:lpstr>View (Code) : Example</vt:lpstr>
      <vt:lpstr>      Guess the Views of Student Management System Project!!!</vt:lpstr>
      <vt:lpstr>Advantages of Views (Why Views?)</vt:lpstr>
      <vt:lpstr>      Remember!!!</vt:lpstr>
      <vt:lpstr>Different Types of Razor View Files in Project</vt:lpstr>
      <vt:lpstr>Different Types of Razor View Files in Project</vt:lpstr>
      <vt:lpstr>Different Types of Razor Files</vt:lpstr>
      <vt:lpstr>_Layout.cshtml </vt:lpstr>
      <vt:lpstr>_Layout.cshtml </vt:lpstr>
      <vt:lpstr>_ViewStart.cshtml</vt:lpstr>
      <vt:lpstr>_ViewImports.cshtml</vt:lpstr>
      <vt:lpstr>Partial Views</vt:lpstr>
      <vt:lpstr>Introduction : Partial View</vt:lpstr>
      <vt:lpstr>Partial View Example</vt:lpstr>
      <vt:lpstr>Views v/s Partial Views</vt:lpstr>
      <vt:lpstr>Tag Helpers</vt:lpstr>
      <vt:lpstr>Tag Helpers</vt:lpstr>
      <vt:lpstr>Using a Tag Helpers</vt:lpstr>
      <vt:lpstr>Common Built-in Tag Helpers</vt:lpstr>
      <vt:lpstr>Built-in Tag Helpers Cont..</vt:lpstr>
      <vt:lpstr>HTML Helpers</vt:lpstr>
      <vt:lpstr>Introduction: HTML Helpers</vt:lpstr>
      <vt:lpstr>Built-In HTML Helpers</vt:lpstr>
      <vt:lpstr>Standard HTML Helpers</vt:lpstr>
      <vt:lpstr>1. Standard HTML Helpers</vt:lpstr>
      <vt:lpstr>Strongly Typed HTML Helpers</vt:lpstr>
      <vt:lpstr>2. Strongly Typed HTML Helpers</vt:lpstr>
      <vt:lpstr>Example: Strongly Typed HTML Helpers</vt:lpstr>
      <vt:lpstr>Summary</vt:lpstr>
      <vt:lpstr>Practice: Create a Form With Strongly Typed HTML Tag Helper</vt:lpstr>
      <vt:lpstr>Difference Between Standard HTML Helpers, Strongly Typed HTML Helpers and Tag Helpers</vt:lpstr>
      <vt:lpstr>Anchor Tag Helpers</vt:lpstr>
      <vt:lpstr>Anchor Tag Helper </vt:lpstr>
      <vt:lpstr>Anchor Extension Methods Cont..</vt:lpstr>
      <vt:lpstr>ActionLink Extension Method Cont..</vt:lpstr>
      <vt:lpstr>Custom Tag Helpers</vt:lpstr>
      <vt:lpstr>Custom Tag Helpers </vt:lpstr>
      <vt:lpstr>How to Create a Custom Tag Helper Class?</vt:lpstr>
      <vt:lpstr>Registering the Custom Tag Helper</vt:lpstr>
      <vt:lpstr>Using the Custom Tag Helper</vt:lpstr>
      <vt:lpstr>Custom Tag Helper -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Naimish Vadodariya</cp:lastModifiedBy>
  <cp:revision>550</cp:revision>
  <dcterms:created xsi:type="dcterms:W3CDTF">2020-05-01T05:09:15Z</dcterms:created>
  <dcterms:modified xsi:type="dcterms:W3CDTF">2025-02-11T05:03:51Z</dcterms:modified>
</cp:coreProperties>
</file>